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68" r:id="rId2"/>
    <p:sldId id="433" r:id="rId3"/>
    <p:sldId id="426" r:id="rId4"/>
    <p:sldId id="423" r:id="rId5"/>
    <p:sldId id="420" r:id="rId6"/>
    <p:sldId id="352" r:id="rId7"/>
    <p:sldId id="351" r:id="rId8"/>
    <p:sldId id="358" r:id="rId9"/>
    <p:sldId id="424" r:id="rId10"/>
    <p:sldId id="431" r:id="rId11"/>
    <p:sldId id="434" r:id="rId12"/>
    <p:sldId id="430" r:id="rId13"/>
    <p:sldId id="425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2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20000"/>
    <a:srgbClr val="FFFFCC"/>
    <a:srgbClr val="940A2B"/>
    <a:srgbClr val="993300"/>
    <a:srgbClr val="CD7371"/>
    <a:srgbClr val="3366FF"/>
    <a:srgbClr val="588824"/>
    <a:srgbClr val="CCFFFF"/>
    <a:srgbClr val="8DDBE3"/>
    <a:srgbClr val="83D8E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6" autoAdjust="0"/>
    <p:restoredTop sz="94265" autoAdjust="0"/>
  </p:normalViewPr>
  <p:slideViewPr>
    <p:cSldViewPr>
      <p:cViewPr>
        <p:scale>
          <a:sx n="80" d="100"/>
          <a:sy n="80" d="100"/>
        </p:scale>
        <p:origin x="-2514" y="-726"/>
      </p:cViewPr>
      <p:guideLst>
        <p:guide orient="horz" pos="2160"/>
        <p:guide pos="32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8D094C-9450-4936-9333-566EC5FF4892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139642-2076-4EA4-8751-7C3460582639}">
      <dgm:prSet phldrT="[Текст]" custT="1"/>
      <dgm:spPr>
        <a:solidFill>
          <a:schemeClr val="bg1"/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pPr algn="r"/>
          <a:endParaRPr lang="ru-RU" sz="2400" b="1" kern="1200" dirty="0" smtClean="0">
            <a:solidFill>
              <a:schemeClr val="accent4">
                <a:lumMod val="75000"/>
              </a:schemeClr>
            </a:solidFill>
            <a:latin typeface="Book Antiqua" panose="02040602050305030304" pitchFamily="18" charset="0"/>
            <a:ea typeface="+mn-ea"/>
            <a:cs typeface="+mn-cs"/>
          </a:endParaRPr>
        </a:p>
        <a:p>
          <a:pPr algn="r"/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Цель</a:t>
          </a:r>
        </a:p>
        <a:p>
          <a:pPr algn="r"/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проекта:</a:t>
          </a:r>
        </a:p>
        <a:p>
          <a:pPr algn="r"/>
          <a:endParaRPr lang="ru-RU" sz="2000" b="1" kern="1200" dirty="0" smtClean="0">
            <a:solidFill>
              <a:srgbClr val="920000"/>
            </a:solidFill>
            <a:effectLst/>
            <a:latin typeface="Book Antiqua" panose="02040602050305030304" pitchFamily="18" charset="0"/>
          </a:endParaRPr>
        </a:p>
      </dgm:t>
    </dgm:pt>
    <dgm:pt modelId="{B1169D92-B75E-41BD-9FCC-2BC6AA85C1B3}" type="parTrans" cxnId="{99249888-BA8A-431B-A365-A64B60E23A86}">
      <dgm:prSet/>
      <dgm:spPr/>
      <dgm:t>
        <a:bodyPr/>
        <a:lstStyle/>
        <a:p>
          <a:endParaRPr lang="ru-RU"/>
        </a:p>
      </dgm:t>
    </dgm:pt>
    <dgm:pt modelId="{8B6D46D4-2912-4F74-A883-42527013BD52}" type="sibTrans" cxnId="{99249888-BA8A-431B-A365-A64B60E23A86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>
        <a:ln/>
      </dgm:spPr>
      <dgm:t>
        <a:bodyPr/>
        <a:lstStyle/>
        <a:p>
          <a:endParaRPr lang="ru-RU"/>
        </a:p>
      </dgm:t>
    </dgm:pt>
    <dgm:pt modelId="{7F59DFB9-1478-41BE-804B-F719651B43D9}">
      <dgm:prSet/>
      <dgm:spPr/>
      <dgm:t>
        <a:bodyPr/>
        <a:lstStyle/>
        <a:p>
          <a:r>
            <a:rPr lang="ru-RU" b="0" i="0" dirty="0" smtClean="0"/>
            <a:t>актуализация опыта не только непосредственных участников событий, но и связанных с ними групп населения (земляки, сохраняющие память о военном детстве через семейные документы, вещи, личные воспоминания),</a:t>
          </a:r>
          <a:endParaRPr lang="ru-RU" dirty="0"/>
        </a:p>
      </dgm:t>
    </dgm:pt>
    <dgm:pt modelId="{5FE93A61-AB61-49BF-A5B4-A67D0FCE53EA}" type="parTrans" cxnId="{5E33F9E0-C937-4810-989A-A51A7883D0FE}">
      <dgm:prSet/>
      <dgm:spPr/>
      <dgm:t>
        <a:bodyPr/>
        <a:lstStyle/>
        <a:p>
          <a:endParaRPr lang="ru-RU"/>
        </a:p>
      </dgm:t>
    </dgm:pt>
    <dgm:pt modelId="{1D1FAE3B-95D0-4AD4-8071-11DA55B73461}" type="sibTrans" cxnId="{5E33F9E0-C937-4810-989A-A51A7883D0FE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5E8C97A3-D698-42DC-9BD3-1476EE31D06A}">
      <dgm:prSet custT="1"/>
      <dgm:spPr/>
      <dgm:t>
        <a:bodyPr/>
        <a:lstStyle/>
        <a:p>
          <a:r>
            <a:rPr lang="ru-RU" sz="1800" b="0" i="0" dirty="0" smtClean="0"/>
            <a:t>Сохранение исторической памяти о вкладе детей войны в Победу,</a:t>
          </a:r>
          <a:endParaRPr lang="ru-RU" sz="1800" dirty="0"/>
        </a:p>
      </dgm:t>
    </dgm:pt>
    <dgm:pt modelId="{8B6E1819-E99B-4D0C-9047-E6604D490387}" type="parTrans" cxnId="{DF9AD96D-EABE-4E9F-9D5E-2F03C3899ADC}">
      <dgm:prSet/>
      <dgm:spPr/>
      <dgm:t>
        <a:bodyPr/>
        <a:lstStyle/>
        <a:p>
          <a:endParaRPr lang="ru-RU"/>
        </a:p>
      </dgm:t>
    </dgm:pt>
    <dgm:pt modelId="{2254CEB7-C006-457F-9DEC-A08684E4A65E}" type="sibTrans" cxnId="{DF9AD96D-EABE-4E9F-9D5E-2F03C3899ADC}">
      <dgm:prSet>
        <dgm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DF935222-92F6-4FFB-8F8C-9CF9D56D76A2}">
      <dgm:prSet/>
      <dgm:spPr/>
      <dgm:t>
        <a:bodyPr/>
        <a:lstStyle/>
        <a:p>
          <a:r>
            <a:rPr lang="ru-RU" b="0" i="0" dirty="0" smtClean="0"/>
            <a:t>проведение с их участием мероприятий военно-патриотического характера, направленных на формирование и развитие устойчивого знания, гражданственности и патриотизма.</a:t>
          </a:r>
          <a:endParaRPr lang="ru-RU" dirty="0"/>
        </a:p>
      </dgm:t>
    </dgm:pt>
    <dgm:pt modelId="{0822F745-54C4-43E1-8615-9785D061D909}" type="parTrans" cxnId="{2133273B-4BB5-4511-BC1C-BA17E0E09FD2}">
      <dgm:prSet/>
      <dgm:spPr/>
      <dgm:t>
        <a:bodyPr/>
        <a:lstStyle/>
        <a:p>
          <a:endParaRPr lang="ru-RU"/>
        </a:p>
      </dgm:t>
    </dgm:pt>
    <dgm:pt modelId="{334159FD-7A02-4B0B-BFB6-A1895473048C}" type="sibTrans" cxnId="{2133273B-4BB5-4511-BC1C-BA17E0E09FD2}">
      <dgm:prSet/>
      <dgm:spPr/>
      <dgm:t>
        <a:bodyPr/>
        <a:lstStyle/>
        <a:p>
          <a:endParaRPr lang="ru-RU"/>
        </a:p>
      </dgm:t>
    </dgm:pt>
    <dgm:pt modelId="{F7E7A4A6-5A86-4A64-A110-99A18CA95C6E}" type="pres">
      <dgm:prSet presAssocID="{A08D094C-9450-4936-9333-566EC5FF489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2F13F2-6089-4F47-B49F-1B81CCD94E95}" type="pres">
      <dgm:prSet presAssocID="{59139642-2076-4EA4-8751-7C3460582639}" presName="node" presStyleLbl="node1" presStyleIdx="0" presStyleCnt="4" custScaleX="77710" custScaleY="81805" custLinFactNeighborX="-26446" custLinFactNeighborY="-92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A2F5B-5422-4784-B0F8-7FAF7D18D547}" type="pres">
      <dgm:prSet presAssocID="{8B6D46D4-2912-4F74-A883-42527013BD52}" presName="sibTrans" presStyleLbl="sibTrans1D1" presStyleIdx="0" presStyleCnt="3"/>
      <dgm:spPr/>
      <dgm:t>
        <a:bodyPr/>
        <a:lstStyle/>
        <a:p>
          <a:endParaRPr lang="ru-RU"/>
        </a:p>
      </dgm:t>
    </dgm:pt>
    <dgm:pt modelId="{DA74864E-B13B-4DB6-B362-715CF164D0AE}" type="pres">
      <dgm:prSet presAssocID="{8B6D46D4-2912-4F74-A883-42527013BD52}" presName="connectorText" presStyleLbl="sibTrans1D1" presStyleIdx="0" presStyleCnt="3"/>
      <dgm:spPr/>
      <dgm:t>
        <a:bodyPr/>
        <a:lstStyle/>
        <a:p>
          <a:endParaRPr lang="ru-RU"/>
        </a:p>
      </dgm:t>
    </dgm:pt>
    <dgm:pt modelId="{833E07D9-0CF2-4918-AF6D-AF72AD8D42B2}" type="pres">
      <dgm:prSet presAssocID="{5E8C97A3-D698-42DC-9BD3-1476EE31D06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DCB65F-C03B-48D0-8718-6F09FF2E2A50}" type="pres">
      <dgm:prSet presAssocID="{2254CEB7-C006-457F-9DEC-A08684E4A65E}" presName="sibTrans" presStyleLbl="sibTrans1D1" presStyleIdx="1" presStyleCnt="3"/>
      <dgm:spPr/>
      <dgm:t>
        <a:bodyPr/>
        <a:lstStyle/>
        <a:p>
          <a:endParaRPr lang="ru-RU"/>
        </a:p>
      </dgm:t>
    </dgm:pt>
    <dgm:pt modelId="{2F04040C-6739-4084-BAC1-10A496F7D3FC}" type="pres">
      <dgm:prSet presAssocID="{2254CEB7-C006-457F-9DEC-A08684E4A65E}" presName="connectorText" presStyleLbl="sibTrans1D1" presStyleIdx="1" presStyleCnt="3"/>
      <dgm:spPr/>
      <dgm:t>
        <a:bodyPr/>
        <a:lstStyle/>
        <a:p>
          <a:endParaRPr lang="ru-RU"/>
        </a:p>
      </dgm:t>
    </dgm:pt>
    <dgm:pt modelId="{7718A15E-C9D2-4C55-A8D5-342921F44D0A}" type="pres">
      <dgm:prSet presAssocID="{7F59DFB9-1478-41BE-804B-F719651B43D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95EFBB-859E-49BB-9AA3-357EFF692733}" type="pres">
      <dgm:prSet presAssocID="{1D1FAE3B-95D0-4AD4-8071-11DA55B73461}" presName="sibTrans" presStyleLbl="sibTrans1D1" presStyleIdx="2" presStyleCnt="3"/>
      <dgm:spPr/>
      <dgm:t>
        <a:bodyPr/>
        <a:lstStyle/>
        <a:p>
          <a:endParaRPr lang="ru-RU"/>
        </a:p>
      </dgm:t>
    </dgm:pt>
    <dgm:pt modelId="{3DEE542F-BEA0-4D76-A385-4ACC624132A4}" type="pres">
      <dgm:prSet presAssocID="{1D1FAE3B-95D0-4AD4-8071-11DA55B73461}" presName="connectorText" presStyleLbl="sibTrans1D1" presStyleIdx="2" presStyleCnt="3"/>
      <dgm:spPr/>
      <dgm:t>
        <a:bodyPr/>
        <a:lstStyle/>
        <a:p>
          <a:endParaRPr lang="ru-RU"/>
        </a:p>
      </dgm:t>
    </dgm:pt>
    <dgm:pt modelId="{76994308-C70E-4EA6-BB76-3567DD6EFC79}" type="pres">
      <dgm:prSet presAssocID="{DF935222-92F6-4FFB-8F8C-9CF9D56D76A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2C286A-5F03-488A-9C51-6A775CF27AF7}" type="presOf" srcId="{59139642-2076-4EA4-8751-7C3460582639}" destId="{E42F13F2-6089-4F47-B49F-1B81CCD94E95}" srcOrd="0" destOrd="0" presId="urn:microsoft.com/office/officeart/2005/8/layout/bProcess3"/>
    <dgm:cxn modelId="{E1A83DBC-4C95-4DB3-9C29-E61230B83EDB}" type="presOf" srcId="{7F59DFB9-1478-41BE-804B-F719651B43D9}" destId="{7718A15E-C9D2-4C55-A8D5-342921F44D0A}" srcOrd="0" destOrd="0" presId="urn:microsoft.com/office/officeart/2005/8/layout/bProcess3"/>
    <dgm:cxn modelId="{7AEBBC91-3AEE-4B67-9DBC-510F15835420}" type="presOf" srcId="{5E8C97A3-D698-42DC-9BD3-1476EE31D06A}" destId="{833E07D9-0CF2-4918-AF6D-AF72AD8D42B2}" srcOrd="0" destOrd="0" presId="urn:microsoft.com/office/officeart/2005/8/layout/bProcess3"/>
    <dgm:cxn modelId="{F1BF10D5-3626-4AB3-B725-6934DBD7A933}" type="presOf" srcId="{A08D094C-9450-4936-9333-566EC5FF4892}" destId="{F7E7A4A6-5A86-4A64-A110-99A18CA95C6E}" srcOrd="0" destOrd="0" presId="urn:microsoft.com/office/officeart/2005/8/layout/bProcess3"/>
    <dgm:cxn modelId="{DF9AD96D-EABE-4E9F-9D5E-2F03C3899ADC}" srcId="{A08D094C-9450-4936-9333-566EC5FF4892}" destId="{5E8C97A3-D698-42DC-9BD3-1476EE31D06A}" srcOrd="1" destOrd="0" parTransId="{8B6E1819-E99B-4D0C-9047-E6604D490387}" sibTransId="{2254CEB7-C006-457F-9DEC-A08684E4A65E}"/>
    <dgm:cxn modelId="{41287741-78A3-4626-B329-CEB9632742A4}" type="presOf" srcId="{8B6D46D4-2912-4F74-A883-42527013BD52}" destId="{78DA2F5B-5422-4784-B0F8-7FAF7D18D547}" srcOrd="0" destOrd="0" presId="urn:microsoft.com/office/officeart/2005/8/layout/bProcess3"/>
    <dgm:cxn modelId="{2133273B-4BB5-4511-BC1C-BA17E0E09FD2}" srcId="{A08D094C-9450-4936-9333-566EC5FF4892}" destId="{DF935222-92F6-4FFB-8F8C-9CF9D56D76A2}" srcOrd="3" destOrd="0" parTransId="{0822F745-54C4-43E1-8615-9785D061D909}" sibTransId="{334159FD-7A02-4B0B-BFB6-A1895473048C}"/>
    <dgm:cxn modelId="{E132823F-587F-429D-AACB-40292E35BC7E}" type="presOf" srcId="{DF935222-92F6-4FFB-8F8C-9CF9D56D76A2}" destId="{76994308-C70E-4EA6-BB76-3567DD6EFC79}" srcOrd="0" destOrd="0" presId="urn:microsoft.com/office/officeart/2005/8/layout/bProcess3"/>
    <dgm:cxn modelId="{99249888-BA8A-431B-A365-A64B60E23A86}" srcId="{A08D094C-9450-4936-9333-566EC5FF4892}" destId="{59139642-2076-4EA4-8751-7C3460582639}" srcOrd="0" destOrd="0" parTransId="{B1169D92-B75E-41BD-9FCC-2BC6AA85C1B3}" sibTransId="{8B6D46D4-2912-4F74-A883-42527013BD52}"/>
    <dgm:cxn modelId="{81AA6C7E-4414-4EFD-8A2C-0BAB40FCDA35}" type="presOf" srcId="{2254CEB7-C006-457F-9DEC-A08684E4A65E}" destId="{22DCB65F-C03B-48D0-8718-6F09FF2E2A50}" srcOrd="0" destOrd="0" presId="urn:microsoft.com/office/officeart/2005/8/layout/bProcess3"/>
    <dgm:cxn modelId="{5E33F9E0-C937-4810-989A-A51A7883D0FE}" srcId="{A08D094C-9450-4936-9333-566EC5FF4892}" destId="{7F59DFB9-1478-41BE-804B-F719651B43D9}" srcOrd="2" destOrd="0" parTransId="{5FE93A61-AB61-49BF-A5B4-A67D0FCE53EA}" sibTransId="{1D1FAE3B-95D0-4AD4-8071-11DA55B73461}"/>
    <dgm:cxn modelId="{CFC4A537-59BF-4E82-87B8-D50D4C4010AD}" type="presOf" srcId="{1D1FAE3B-95D0-4AD4-8071-11DA55B73461}" destId="{4195EFBB-859E-49BB-9AA3-357EFF692733}" srcOrd="0" destOrd="0" presId="urn:microsoft.com/office/officeart/2005/8/layout/bProcess3"/>
    <dgm:cxn modelId="{66E3F041-7E21-455D-BFF7-7B505A540DE5}" type="presOf" srcId="{1D1FAE3B-95D0-4AD4-8071-11DA55B73461}" destId="{3DEE542F-BEA0-4D76-A385-4ACC624132A4}" srcOrd="1" destOrd="0" presId="urn:microsoft.com/office/officeart/2005/8/layout/bProcess3"/>
    <dgm:cxn modelId="{E59CB20F-97C1-4CFB-86F2-923F07F5B399}" type="presOf" srcId="{8B6D46D4-2912-4F74-A883-42527013BD52}" destId="{DA74864E-B13B-4DB6-B362-715CF164D0AE}" srcOrd="1" destOrd="0" presId="urn:microsoft.com/office/officeart/2005/8/layout/bProcess3"/>
    <dgm:cxn modelId="{EAEF4D3B-FFC5-4EC6-8DC6-BC0B1DFB3673}" type="presOf" srcId="{2254CEB7-C006-457F-9DEC-A08684E4A65E}" destId="{2F04040C-6739-4084-BAC1-10A496F7D3FC}" srcOrd="1" destOrd="0" presId="urn:microsoft.com/office/officeart/2005/8/layout/bProcess3"/>
    <dgm:cxn modelId="{C6D966C2-8B93-4D69-83AB-28C43EAF1092}" type="presParOf" srcId="{F7E7A4A6-5A86-4A64-A110-99A18CA95C6E}" destId="{E42F13F2-6089-4F47-B49F-1B81CCD94E95}" srcOrd="0" destOrd="0" presId="urn:microsoft.com/office/officeart/2005/8/layout/bProcess3"/>
    <dgm:cxn modelId="{04124282-F7F8-4649-BD1D-24E33ACB8FFF}" type="presParOf" srcId="{F7E7A4A6-5A86-4A64-A110-99A18CA95C6E}" destId="{78DA2F5B-5422-4784-B0F8-7FAF7D18D547}" srcOrd="1" destOrd="0" presId="urn:microsoft.com/office/officeart/2005/8/layout/bProcess3"/>
    <dgm:cxn modelId="{980B958A-FB18-435E-92CA-3C0116FD9001}" type="presParOf" srcId="{78DA2F5B-5422-4784-B0F8-7FAF7D18D547}" destId="{DA74864E-B13B-4DB6-B362-715CF164D0AE}" srcOrd="0" destOrd="0" presId="urn:microsoft.com/office/officeart/2005/8/layout/bProcess3"/>
    <dgm:cxn modelId="{63462244-19BC-4557-BA07-09330FD85E44}" type="presParOf" srcId="{F7E7A4A6-5A86-4A64-A110-99A18CA95C6E}" destId="{833E07D9-0CF2-4918-AF6D-AF72AD8D42B2}" srcOrd="2" destOrd="0" presId="urn:microsoft.com/office/officeart/2005/8/layout/bProcess3"/>
    <dgm:cxn modelId="{1BBD6B23-AF86-41ED-8109-26DD34D63C68}" type="presParOf" srcId="{F7E7A4A6-5A86-4A64-A110-99A18CA95C6E}" destId="{22DCB65F-C03B-48D0-8718-6F09FF2E2A50}" srcOrd="3" destOrd="0" presId="urn:microsoft.com/office/officeart/2005/8/layout/bProcess3"/>
    <dgm:cxn modelId="{A553604A-8ABC-4D58-8981-377EE3D7E541}" type="presParOf" srcId="{22DCB65F-C03B-48D0-8718-6F09FF2E2A50}" destId="{2F04040C-6739-4084-BAC1-10A496F7D3FC}" srcOrd="0" destOrd="0" presId="urn:microsoft.com/office/officeart/2005/8/layout/bProcess3"/>
    <dgm:cxn modelId="{2494516E-0486-4362-A341-C2145C721332}" type="presParOf" srcId="{F7E7A4A6-5A86-4A64-A110-99A18CA95C6E}" destId="{7718A15E-C9D2-4C55-A8D5-342921F44D0A}" srcOrd="4" destOrd="0" presId="urn:microsoft.com/office/officeart/2005/8/layout/bProcess3"/>
    <dgm:cxn modelId="{33718CC6-FC11-4375-8CB6-5B8B0E9A19FF}" type="presParOf" srcId="{F7E7A4A6-5A86-4A64-A110-99A18CA95C6E}" destId="{4195EFBB-859E-49BB-9AA3-357EFF692733}" srcOrd="5" destOrd="0" presId="urn:microsoft.com/office/officeart/2005/8/layout/bProcess3"/>
    <dgm:cxn modelId="{79FF3F8A-F3C0-4610-9FD2-7389CF2EB7C7}" type="presParOf" srcId="{4195EFBB-859E-49BB-9AA3-357EFF692733}" destId="{3DEE542F-BEA0-4D76-A385-4ACC624132A4}" srcOrd="0" destOrd="0" presId="urn:microsoft.com/office/officeart/2005/8/layout/bProcess3"/>
    <dgm:cxn modelId="{BFC77420-2C80-4EB7-8F4E-84BA68E4E55B}" type="presParOf" srcId="{F7E7A4A6-5A86-4A64-A110-99A18CA95C6E}" destId="{76994308-C70E-4EA6-BB76-3567DD6EFC79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8D094C-9450-4936-9333-566EC5FF4892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139642-2076-4EA4-8751-7C3460582639}">
      <dgm:prSet phldrT="[Текст]" custT="1"/>
      <dgm:spPr>
        <a:solidFill>
          <a:schemeClr val="bg1"/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pPr algn="r"/>
          <a:endParaRPr lang="ru-RU" sz="2000" b="1" kern="1200" dirty="0" smtClean="0">
            <a:solidFill>
              <a:schemeClr val="accent4">
                <a:lumMod val="75000"/>
              </a:schemeClr>
            </a:solidFill>
            <a:effectLst/>
            <a:latin typeface="Book Antiqua" panose="02040602050305030304" pitchFamily="18" charset="0"/>
          </a:endParaRPr>
        </a:p>
        <a:p>
          <a:pPr algn="r"/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Задачи</a:t>
          </a:r>
        </a:p>
        <a:p>
          <a:pPr algn="r"/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проекта:</a:t>
          </a:r>
          <a:endParaRPr lang="ru-RU" sz="2400" b="1" kern="1200" dirty="0">
            <a:solidFill>
              <a:srgbClr val="920000"/>
            </a:solidFill>
            <a:latin typeface="Book Antiqua" panose="02040602050305030304" pitchFamily="18" charset="0"/>
            <a:ea typeface="+mn-ea"/>
            <a:cs typeface="+mn-cs"/>
          </a:endParaRPr>
        </a:p>
      </dgm:t>
    </dgm:pt>
    <dgm:pt modelId="{B1169D92-B75E-41BD-9FCC-2BC6AA85C1B3}" type="parTrans" cxnId="{99249888-BA8A-431B-A365-A64B60E23A86}">
      <dgm:prSet/>
      <dgm:spPr/>
      <dgm:t>
        <a:bodyPr/>
        <a:lstStyle/>
        <a:p>
          <a:endParaRPr lang="ru-RU"/>
        </a:p>
      </dgm:t>
    </dgm:pt>
    <dgm:pt modelId="{8B6D46D4-2912-4F74-A883-42527013BD52}" type="sibTrans" cxnId="{99249888-BA8A-431B-A365-A64B60E23A86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/>
      </dgm:spPr>
      <dgm:t>
        <a:bodyPr/>
        <a:lstStyle/>
        <a:p>
          <a:endParaRPr lang="ru-RU"/>
        </a:p>
      </dgm:t>
    </dgm:pt>
    <dgm:pt modelId="{AD83C110-5E44-4E94-8468-FC6F25F77694}">
      <dgm:prSet custT="1"/>
      <dgm:spPr/>
      <dgm:t>
        <a:bodyPr/>
        <a:lstStyle/>
        <a:p>
          <a:r>
            <a:rPr lang="ru-RU" sz="1100" b="0" i="0" dirty="0" smtClean="0"/>
            <a:t>Повысить уровень исторических знаний тамбовской общественности посредством организации интерактивных лекций и общественных краеведческих чтений</a:t>
          </a:r>
          <a:endParaRPr lang="ru-RU" sz="1100" dirty="0"/>
        </a:p>
      </dgm:t>
    </dgm:pt>
    <dgm:pt modelId="{30317D2A-CF88-4E10-84B1-EB81C06B8873}" type="parTrans" cxnId="{B94A193A-030A-4722-BF73-4158494E7668}">
      <dgm:prSet/>
      <dgm:spPr/>
      <dgm:t>
        <a:bodyPr/>
        <a:lstStyle/>
        <a:p>
          <a:endParaRPr lang="ru-RU"/>
        </a:p>
      </dgm:t>
    </dgm:pt>
    <dgm:pt modelId="{B065B8F7-6554-4123-8BF2-F6AF6517DA2E}" type="sibTrans" cxnId="{B94A193A-030A-4722-BF73-4158494E7668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B4285F09-C164-4CD3-966A-8AB3A9FC19DD}">
      <dgm:prSet/>
      <dgm:spPr/>
      <dgm:t>
        <a:bodyPr/>
        <a:lstStyle/>
        <a:p>
          <a:r>
            <a:rPr lang="ru-RU" b="0" i="0" dirty="0" smtClean="0"/>
            <a:t>Обучить волонтеров методике сбора воспоминаний, работе с личными историями, семейными архивами, организовать полевую работу обученными волонтерами по сбору воспоминаний</a:t>
          </a:r>
          <a:endParaRPr lang="ru-RU" dirty="0"/>
        </a:p>
      </dgm:t>
    </dgm:pt>
    <dgm:pt modelId="{D68C89D8-874B-4949-BD5B-CBA7FD9E7026}" type="parTrans" cxnId="{2C5CD3F6-561E-49E6-B007-3E4AAAF3F0A1}">
      <dgm:prSet/>
      <dgm:spPr/>
      <dgm:t>
        <a:bodyPr/>
        <a:lstStyle/>
        <a:p>
          <a:endParaRPr lang="ru-RU"/>
        </a:p>
      </dgm:t>
    </dgm:pt>
    <dgm:pt modelId="{4CDA0E67-24B1-4A99-850A-A9279E90C4BC}" type="sibTrans" cxnId="{2C5CD3F6-561E-49E6-B007-3E4AAAF3F0A1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358E6FDC-8E65-4D5D-824D-F6DC6E83534D}">
      <dgm:prSet custT="1"/>
      <dgm:spPr/>
      <dgm:t>
        <a:bodyPr/>
        <a:lstStyle/>
        <a:p>
          <a:r>
            <a:rPr lang="ru-RU" sz="1400" b="0" i="0" dirty="0" smtClean="0"/>
            <a:t>Пополнить  интернет-ресурс с воспоминаниями  о детях войны</a:t>
          </a:r>
          <a:endParaRPr lang="ru-RU" sz="1400" dirty="0"/>
        </a:p>
      </dgm:t>
    </dgm:pt>
    <dgm:pt modelId="{683C583E-163F-4C19-B39A-F2F4D553B06C}" type="parTrans" cxnId="{B17AC30F-A673-4DF8-82C9-EC59C5CDDFAA}">
      <dgm:prSet/>
      <dgm:spPr/>
      <dgm:t>
        <a:bodyPr/>
        <a:lstStyle/>
        <a:p>
          <a:endParaRPr lang="ru-RU"/>
        </a:p>
      </dgm:t>
    </dgm:pt>
    <dgm:pt modelId="{0FCF7244-6375-44FA-AF8A-D028AF9CEFDC}" type="sibTrans" cxnId="{B17AC30F-A673-4DF8-82C9-EC59C5CDDFAA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9ACB27EE-F6B5-4F39-B2B0-10CF2A9C9F8A}">
      <dgm:prSet/>
      <dgm:spPr/>
      <dgm:t>
        <a:bodyPr/>
        <a:lstStyle/>
        <a:p>
          <a:r>
            <a:rPr lang="ru-RU" b="0" i="0" dirty="0" smtClean="0"/>
            <a:t>Организовать и провести «Уроки </a:t>
          </a:r>
          <a:r>
            <a:rPr lang="ru-RU" b="0" i="0" dirty="0" smtClean="0"/>
            <a:t>мужества </a:t>
          </a:r>
          <a:r>
            <a:rPr lang="ru-RU" b="0" i="0" dirty="0" smtClean="0"/>
            <a:t>– Уроки </a:t>
          </a:r>
          <a:r>
            <a:rPr lang="ru-RU" b="0" i="0" dirty="0" smtClean="0"/>
            <a:t>памяти</a:t>
          </a:r>
          <a:r>
            <a:rPr lang="ru-RU" b="0" i="0" dirty="0" smtClean="0"/>
            <a:t>» в образовательных учреждениях г. Тамбова и области</a:t>
          </a:r>
          <a:endParaRPr lang="ru-RU" dirty="0"/>
        </a:p>
      </dgm:t>
    </dgm:pt>
    <dgm:pt modelId="{66D32C81-A742-4832-B9C0-748814C2EB20}" type="parTrans" cxnId="{703D5E88-3E46-4894-8E0A-CB9BA5D821AD}">
      <dgm:prSet/>
      <dgm:spPr/>
      <dgm:t>
        <a:bodyPr/>
        <a:lstStyle/>
        <a:p>
          <a:endParaRPr lang="ru-RU"/>
        </a:p>
      </dgm:t>
    </dgm:pt>
    <dgm:pt modelId="{AC4CC379-FA27-45F0-A3CD-441DE019A338}" type="sibTrans" cxnId="{703D5E88-3E46-4894-8E0A-CB9BA5D821AD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F7E7A4A6-5A86-4A64-A110-99A18CA95C6E}" type="pres">
      <dgm:prSet presAssocID="{A08D094C-9450-4936-9333-566EC5FF489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2F13F2-6089-4F47-B49F-1B81CCD94E95}" type="pres">
      <dgm:prSet presAssocID="{59139642-2076-4EA4-8751-7C3460582639}" presName="node" presStyleLbl="node1" presStyleIdx="0" presStyleCnt="5" custScaleX="115803" custScaleY="101214" custLinFactNeighborX="-27776" custLinFactNeighborY="58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DA2F5B-5422-4784-B0F8-7FAF7D18D547}" type="pres">
      <dgm:prSet presAssocID="{8B6D46D4-2912-4F74-A883-42527013BD52}" presName="sibTrans" presStyleLbl="sibTrans1D1" presStyleIdx="0" presStyleCnt="4"/>
      <dgm:spPr/>
      <dgm:t>
        <a:bodyPr/>
        <a:lstStyle/>
        <a:p>
          <a:endParaRPr lang="ru-RU"/>
        </a:p>
      </dgm:t>
    </dgm:pt>
    <dgm:pt modelId="{DA74864E-B13B-4DB6-B362-715CF164D0AE}" type="pres">
      <dgm:prSet presAssocID="{8B6D46D4-2912-4F74-A883-42527013BD52}" presName="connectorText" presStyleLbl="sibTrans1D1" presStyleIdx="0" presStyleCnt="4"/>
      <dgm:spPr/>
      <dgm:t>
        <a:bodyPr/>
        <a:lstStyle/>
        <a:p>
          <a:endParaRPr lang="ru-RU"/>
        </a:p>
      </dgm:t>
    </dgm:pt>
    <dgm:pt modelId="{AF0FE6EC-8E79-497E-9D8F-810482491DA9}" type="pres">
      <dgm:prSet presAssocID="{AD83C110-5E44-4E94-8468-FC6F25F77694}" presName="node" presStyleLbl="node1" presStyleIdx="1" presStyleCnt="5" custScaleX="124664" custLinFactNeighborX="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0A412C-2948-48CB-BAF4-75EB69908C29}" type="pres">
      <dgm:prSet presAssocID="{B065B8F7-6554-4123-8BF2-F6AF6517DA2E}" presName="sibTrans" presStyleLbl="sibTrans1D1" presStyleIdx="1" presStyleCnt="4"/>
      <dgm:spPr/>
      <dgm:t>
        <a:bodyPr/>
        <a:lstStyle/>
        <a:p>
          <a:endParaRPr lang="ru-RU"/>
        </a:p>
      </dgm:t>
    </dgm:pt>
    <dgm:pt modelId="{65478D7E-2DD3-4F35-A2D1-152CE9821F13}" type="pres">
      <dgm:prSet presAssocID="{B065B8F7-6554-4123-8BF2-F6AF6517DA2E}" presName="connectorText" presStyleLbl="sibTrans1D1" presStyleIdx="1" presStyleCnt="4"/>
      <dgm:spPr/>
      <dgm:t>
        <a:bodyPr/>
        <a:lstStyle/>
        <a:p>
          <a:endParaRPr lang="ru-RU"/>
        </a:p>
      </dgm:t>
    </dgm:pt>
    <dgm:pt modelId="{924DF50E-33D7-4F0F-9F2F-A20E4C8AA331}" type="pres">
      <dgm:prSet presAssocID="{B4285F09-C164-4CD3-966A-8AB3A9FC19DD}" presName="node" presStyleLbl="node1" presStyleIdx="2" presStyleCnt="5" custScaleX="136315" custLinFactNeighborX="-9314" custLinFactNeighborY="1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D88C2-6D3C-402D-A9C4-C726BC6EF728}" type="pres">
      <dgm:prSet presAssocID="{4CDA0E67-24B1-4A99-850A-A9279E90C4BC}" presName="sibTrans" presStyleLbl="sibTrans1D1" presStyleIdx="2" presStyleCnt="4"/>
      <dgm:spPr/>
      <dgm:t>
        <a:bodyPr/>
        <a:lstStyle/>
        <a:p>
          <a:endParaRPr lang="ru-RU"/>
        </a:p>
      </dgm:t>
    </dgm:pt>
    <dgm:pt modelId="{4D5D86DB-7694-449F-8659-0ECB33649EAC}" type="pres">
      <dgm:prSet presAssocID="{4CDA0E67-24B1-4A99-850A-A9279E90C4BC}" presName="connectorText" presStyleLbl="sibTrans1D1" presStyleIdx="2" presStyleCnt="4"/>
      <dgm:spPr/>
      <dgm:t>
        <a:bodyPr/>
        <a:lstStyle/>
        <a:p>
          <a:endParaRPr lang="ru-RU"/>
        </a:p>
      </dgm:t>
    </dgm:pt>
    <dgm:pt modelId="{09DAC2B3-7215-4E7B-A02D-55D9276B7FC1}" type="pres">
      <dgm:prSet presAssocID="{358E6FDC-8E65-4D5D-824D-F6DC6E83534D}" presName="node" presStyleLbl="node1" presStyleIdx="3" presStyleCnt="5" custScaleX="212327" custLinFactNeighborX="4351" custLinFactNeighborY="1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565D77-CB0A-4C55-920D-037EC90F4A08}" type="pres">
      <dgm:prSet presAssocID="{0FCF7244-6375-44FA-AF8A-D028AF9CEFDC}" presName="sibTrans" presStyleLbl="sibTrans1D1" presStyleIdx="3" presStyleCnt="4"/>
      <dgm:spPr/>
      <dgm:t>
        <a:bodyPr/>
        <a:lstStyle/>
        <a:p>
          <a:endParaRPr lang="ru-RU"/>
        </a:p>
      </dgm:t>
    </dgm:pt>
    <dgm:pt modelId="{48C97EA1-3DF6-4D44-B2A1-9DE57F3010FF}" type="pres">
      <dgm:prSet presAssocID="{0FCF7244-6375-44FA-AF8A-D028AF9CEFDC}" presName="connectorText" presStyleLbl="sibTrans1D1" presStyleIdx="3" presStyleCnt="4"/>
      <dgm:spPr/>
      <dgm:t>
        <a:bodyPr/>
        <a:lstStyle/>
        <a:p>
          <a:endParaRPr lang="ru-RU"/>
        </a:p>
      </dgm:t>
    </dgm:pt>
    <dgm:pt modelId="{8852FE17-6F36-4D01-A2C9-929778B776E3}" type="pres">
      <dgm:prSet presAssocID="{9ACB27EE-F6B5-4F39-B2B0-10CF2A9C9F8A}" presName="node" presStyleLbl="node1" presStyleIdx="4" presStyleCnt="5" custScaleX="173241" custLinFactNeighborX="11958" custLinFactNeighborY="355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5CD3F6-561E-49E6-B007-3E4AAAF3F0A1}" srcId="{A08D094C-9450-4936-9333-566EC5FF4892}" destId="{B4285F09-C164-4CD3-966A-8AB3A9FC19DD}" srcOrd="2" destOrd="0" parTransId="{D68C89D8-874B-4949-BD5B-CBA7FD9E7026}" sibTransId="{4CDA0E67-24B1-4A99-850A-A9279E90C4BC}"/>
    <dgm:cxn modelId="{0987921B-D212-49FD-9B44-C8708F3D67BE}" type="presOf" srcId="{9ACB27EE-F6B5-4F39-B2B0-10CF2A9C9F8A}" destId="{8852FE17-6F36-4D01-A2C9-929778B776E3}" srcOrd="0" destOrd="0" presId="urn:microsoft.com/office/officeart/2005/8/layout/bProcess3"/>
    <dgm:cxn modelId="{23FCB3D4-B490-4320-95B9-0A7EE93B5F8B}" type="presOf" srcId="{4CDA0E67-24B1-4A99-850A-A9279E90C4BC}" destId="{AD6D88C2-6D3C-402D-A9C4-C726BC6EF728}" srcOrd="0" destOrd="0" presId="urn:microsoft.com/office/officeart/2005/8/layout/bProcess3"/>
    <dgm:cxn modelId="{C1413B76-569E-4017-855D-918215296156}" type="presOf" srcId="{8B6D46D4-2912-4F74-A883-42527013BD52}" destId="{78DA2F5B-5422-4784-B0F8-7FAF7D18D547}" srcOrd="0" destOrd="0" presId="urn:microsoft.com/office/officeart/2005/8/layout/bProcess3"/>
    <dgm:cxn modelId="{6979E0B4-1D0C-4E55-B556-F05B61FFEF25}" type="presOf" srcId="{B065B8F7-6554-4123-8BF2-F6AF6517DA2E}" destId="{140A412C-2948-48CB-BAF4-75EB69908C29}" srcOrd="0" destOrd="0" presId="urn:microsoft.com/office/officeart/2005/8/layout/bProcess3"/>
    <dgm:cxn modelId="{B94A193A-030A-4722-BF73-4158494E7668}" srcId="{A08D094C-9450-4936-9333-566EC5FF4892}" destId="{AD83C110-5E44-4E94-8468-FC6F25F77694}" srcOrd="1" destOrd="0" parTransId="{30317D2A-CF88-4E10-84B1-EB81C06B8873}" sibTransId="{B065B8F7-6554-4123-8BF2-F6AF6517DA2E}"/>
    <dgm:cxn modelId="{59D627A6-CD8F-4636-B4F7-B1ADEB6F9203}" type="presOf" srcId="{8B6D46D4-2912-4F74-A883-42527013BD52}" destId="{DA74864E-B13B-4DB6-B362-715CF164D0AE}" srcOrd="1" destOrd="0" presId="urn:microsoft.com/office/officeart/2005/8/layout/bProcess3"/>
    <dgm:cxn modelId="{B97D961C-7B17-42EA-829B-34454D0E4628}" type="presOf" srcId="{AD83C110-5E44-4E94-8468-FC6F25F77694}" destId="{AF0FE6EC-8E79-497E-9D8F-810482491DA9}" srcOrd="0" destOrd="0" presId="urn:microsoft.com/office/officeart/2005/8/layout/bProcess3"/>
    <dgm:cxn modelId="{302DF1A7-F80B-428F-B198-A1A4D140C131}" type="presOf" srcId="{B4285F09-C164-4CD3-966A-8AB3A9FC19DD}" destId="{924DF50E-33D7-4F0F-9F2F-A20E4C8AA331}" srcOrd="0" destOrd="0" presId="urn:microsoft.com/office/officeart/2005/8/layout/bProcess3"/>
    <dgm:cxn modelId="{70CBE787-B8E3-4323-BAD8-B0CA17A71A23}" type="presOf" srcId="{0FCF7244-6375-44FA-AF8A-D028AF9CEFDC}" destId="{48C97EA1-3DF6-4D44-B2A1-9DE57F3010FF}" srcOrd="1" destOrd="0" presId="urn:microsoft.com/office/officeart/2005/8/layout/bProcess3"/>
    <dgm:cxn modelId="{89C919C0-11E6-463B-9734-D5A00867A1A5}" type="presOf" srcId="{A08D094C-9450-4936-9333-566EC5FF4892}" destId="{F7E7A4A6-5A86-4A64-A110-99A18CA95C6E}" srcOrd="0" destOrd="0" presId="urn:microsoft.com/office/officeart/2005/8/layout/bProcess3"/>
    <dgm:cxn modelId="{ECCA9725-B292-4BE3-99AE-F95AEEADA4D0}" type="presOf" srcId="{358E6FDC-8E65-4D5D-824D-F6DC6E83534D}" destId="{09DAC2B3-7215-4E7B-A02D-55D9276B7FC1}" srcOrd="0" destOrd="0" presId="urn:microsoft.com/office/officeart/2005/8/layout/bProcess3"/>
    <dgm:cxn modelId="{18D9A84F-9AD7-4FF0-BE2F-24CCC16A454A}" type="presOf" srcId="{59139642-2076-4EA4-8751-7C3460582639}" destId="{E42F13F2-6089-4F47-B49F-1B81CCD94E95}" srcOrd="0" destOrd="0" presId="urn:microsoft.com/office/officeart/2005/8/layout/bProcess3"/>
    <dgm:cxn modelId="{B17AC30F-A673-4DF8-82C9-EC59C5CDDFAA}" srcId="{A08D094C-9450-4936-9333-566EC5FF4892}" destId="{358E6FDC-8E65-4D5D-824D-F6DC6E83534D}" srcOrd="3" destOrd="0" parTransId="{683C583E-163F-4C19-B39A-F2F4D553B06C}" sibTransId="{0FCF7244-6375-44FA-AF8A-D028AF9CEFDC}"/>
    <dgm:cxn modelId="{37D5CFAE-CC8D-4BB6-BE56-2F166EA3B8F3}" type="presOf" srcId="{4CDA0E67-24B1-4A99-850A-A9279E90C4BC}" destId="{4D5D86DB-7694-449F-8659-0ECB33649EAC}" srcOrd="1" destOrd="0" presId="urn:microsoft.com/office/officeart/2005/8/layout/bProcess3"/>
    <dgm:cxn modelId="{703D5E88-3E46-4894-8E0A-CB9BA5D821AD}" srcId="{A08D094C-9450-4936-9333-566EC5FF4892}" destId="{9ACB27EE-F6B5-4F39-B2B0-10CF2A9C9F8A}" srcOrd="4" destOrd="0" parTransId="{66D32C81-A742-4832-B9C0-748814C2EB20}" sibTransId="{AC4CC379-FA27-45F0-A3CD-441DE019A338}"/>
    <dgm:cxn modelId="{E1F5FE92-8BAD-4BE7-AD2C-D479C0F884FD}" type="presOf" srcId="{B065B8F7-6554-4123-8BF2-F6AF6517DA2E}" destId="{65478D7E-2DD3-4F35-A2D1-152CE9821F13}" srcOrd="1" destOrd="0" presId="urn:microsoft.com/office/officeart/2005/8/layout/bProcess3"/>
    <dgm:cxn modelId="{99249888-BA8A-431B-A365-A64B60E23A86}" srcId="{A08D094C-9450-4936-9333-566EC5FF4892}" destId="{59139642-2076-4EA4-8751-7C3460582639}" srcOrd="0" destOrd="0" parTransId="{B1169D92-B75E-41BD-9FCC-2BC6AA85C1B3}" sibTransId="{8B6D46D4-2912-4F74-A883-42527013BD52}"/>
    <dgm:cxn modelId="{4308B437-2CE7-41BC-A603-9582087AD1BE}" type="presOf" srcId="{0FCF7244-6375-44FA-AF8A-D028AF9CEFDC}" destId="{90565D77-CB0A-4C55-920D-037EC90F4A08}" srcOrd="0" destOrd="0" presId="urn:microsoft.com/office/officeart/2005/8/layout/bProcess3"/>
    <dgm:cxn modelId="{8D34AF42-685B-4DA1-B12B-A8BEB9BAE11B}" type="presParOf" srcId="{F7E7A4A6-5A86-4A64-A110-99A18CA95C6E}" destId="{E42F13F2-6089-4F47-B49F-1B81CCD94E95}" srcOrd="0" destOrd="0" presId="urn:microsoft.com/office/officeart/2005/8/layout/bProcess3"/>
    <dgm:cxn modelId="{831702BB-D26D-43ED-A6FC-00EA49ECDC75}" type="presParOf" srcId="{F7E7A4A6-5A86-4A64-A110-99A18CA95C6E}" destId="{78DA2F5B-5422-4784-B0F8-7FAF7D18D547}" srcOrd="1" destOrd="0" presId="urn:microsoft.com/office/officeart/2005/8/layout/bProcess3"/>
    <dgm:cxn modelId="{B48407AC-A941-43AE-90C6-FBB7737E419B}" type="presParOf" srcId="{78DA2F5B-5422-4784-B0F8-7FAF7D18D547}" destId="{DA74864E-B13B-4DB6-B362-715CF164D0AE}" srcOrd="0" destOrd="0" presId="urn:microsoft.com/office/officeart/2005/8/layout/bProcess3"/>
    <dgm:cxn modelId="{C606E5E5-457F-4AD2-99A0-A4349A15509F}" type="presParOf" srcId="{F7E7A4A6-5A86-4A64-A110-99A18CA95C6E}" destId="{AF0FE6EC-8E79-497E-9D8F-810482491DA9}" srcOrd="2" destOrd="0" presId="urn:microsoft.com/office/officeart/2005/8/layout/bProcess3"/>
    <dgm:cxn modelId="{5CF0C65C-5F36-4684-AA6B-90B8E1B59E47}" type="presParOf" srcId="{F7E7A4A6-5A86-4A64-A110-99A18CA95C6E}" destId="{140A412C-2948-48CB-BAF4-75EB69908C29}" srcOrd="3" destOrd="0" presId="urn:microsoft.com/office/officeart/2005/8/layout/bProcess3"/>
    <dgm:cxn modelId="{47575C8D-E7DD-4575-AE43-DD7BF012EC09}" type="presParOf" srcId="{140A412C-2948-48CB-BAF4-75EB69908C29}" destId="{65478D7E-2DD3-4F35-A2D1-152CE9821F13}" srcOrd="0" destOrd="0" presId="urn:microsoft.com/office/officeart/2005/8/layout/bProcess3"/>
    <dgm:cxn modelId="{2677A37A-1BCC-4719-A923-50BFEA93C218}" type="presParOf" srcId="{F7E7A4A6-5A86-4A64-A110-99A18CA95C6E}" destId="{924DF50E-33D7-4F0F-9F2F-A20E4C8AA331}" srcOrd="4" destOrd="0" presId="urn:microsoft.com/office/officeart/2005/8/layout/bProcess3"/>
    <dgm:cxn modelId="{C3D3E74A-D234-4DB8-8348-D1EB6851C82E}" type="presParOf" srcId="{F7E7A4A6-5A86-4A64-A110-99A18CA95C6E}" destId="{AD6D88C2-6D3C-402D-A9C4-C726BC6EF728}" srcOrd="5" destOrd="0" presId="urn:microsoft.com/office/officeart/2005/8/layout/bProcess3"/>
    <dgm:cxn modelId="{0F2A53DF-5748-4192-AE32-8BC22237DC30}" type="presParOf" srcId="{AD6D88C2-6D3C-402D-A9C4-C726BC6EF728}" destId="{4D5D86DB-7694-449F-8659-0ECB33649EAC}" srcOrd="0" destOrd="0" presId="urn:microsoft.com/office/officeart/2005/8/layout/bProcess3"/>
    <dgm:cxn modelId="{97420BB2-AF2B-453A-95BD-7A02E58B6503}" type="presParOf" srcId="{F7E7A4A6-5A86-4A64-A110-99A18CA95C6E}" destId="{09DAC2B3-7215-4E7B-A02D-55D9276B7FC1}" srcOrd="6" destOrd="0" presId="urn:microsoft.com/office/officeart/2005/8/layout/bProcess3"/>
    <dgm:cxn modelId="{FC616467-D5DB-436C-9AE9-179E3DA6954A}" type="presParOf" srcId="{F7E7A4A6-5A86-4A64-A110-99A18CA95C6E}" destId="{90565D77-CB0A-4C55-920D-037EC90F4A08}" srcOrd="7" destOrd="0" presId="urn:microsoft.com/office/officeart/2005/8/layout/bProcess3"/>
    <dgm:cxn modelId="{1F5F7919-1651-49B6-8EBC-8784B5DC9E2C}" type="presParOf" srcId="{90565D77-CB0A-4C55-920D-037EC90F4A08}" destId="{48C97EA1-3DF6-4D44-B2A1-9DE57F3010FF}" srcOrd="0" destOrd="0" presId="urn:microsoft.com/office/officeart/2005/8/layout/bProcess3"/>
    <dgm:cxn modelId="{A88809FC-574E-43BF-85EB-AA8B13419A80}" type="presParOf" srcId="{F7E7A4A6-5A86-4A64-A110-99A18CA95C6E}" destId="{8852FE17-6F36-4D01-A2C9-929778B776E3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26565C-73D6-42AE-A0C6-5F1DEBE8DB23}" type="doc">
      <dgm:prSet loTypeId="urn:microsoft.com/office/officeart/2005/8/layout/bList2#1" loCatId="list" qsTypeId="urn:microsoft.com/office/officeart/2005/8/quickstyle/simple1" qsCatId="simple" csTypeId="urn:microsoft.com/office/officeart/2005/8/colors/accent1_2" csCatId="accent1" phldr="1"/>
      <dgm:spPr/>
    </dgm:pt>
    <dgm:pt modelId="{ED9CEBD2-3C59-4FED-B3D6-8E8B7EEBED04}">
      <dgm:prSet phldrT="[Текст]" custT="1"/>
      <dgm:spPr>
        <a:solidFill>
          <a:schemeClr val="accent4">
            <a:lumMod val="75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 lIns="36000" tIns="0" bIns="72000"/>
        <a:lstStyle/>
        <a:p>
          <a:pPr marL="268288" indent="0">
            <a:lnSpc>
              <a:spcPct val="100000"/>
            </a:lnSpc>
            <a:spcBef>
              <a:spcPts val="0"/>
            </a:spcBef>
            <a:spcAft>
              <a:spcPts val="600"/>
            </a:spcAft>
            <a:tabLst/>
          </a:pPr>
          <a:r>
            <a:rPr lang="ru-RU" sz="2000" b="1" kern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rPr>
            <a:t>●</a:t>
          </a:r>
          <a:r>
            <a:rPr lang="ru-RU" sz="2000" kern="1200" dirty="0" smtClean="0"/>
            <a:t>  </a:t>
          </a:r>
          <a:r>
            <a:rPr lang="ru-RU" sz="2000" b="1" kern="1200" dirty="0" smtClean="0">
              <a:latin typeface="Book Antiqua" panose="02040602050305030304" pitchFamily="18" charset="0"/>
            </a:rPr>
            <a:t>АНО «ТАМБОВСКОЕ БИБЛИОТЕЧНОЕ ОБЩЕСТВО»</a:t>
          </a:r>
        </a:p>
      </dgm:t>
    </dgm:pt>
    <dgm:pt modelId="{122DD20A-E48C-46C8-8AE4-BA46ED1A28AE}" type="parTrans" cxnId="{3493D111-09D4-49E8-89F1-72A37A4ED0C5}">
      <dgm:prSet/>
      <dgm:spPr/>
      <dgm:t>
        <a:bodyPr/>
        <a:lstStyle/>
        <a:p>
          <a:endParaRPr lang="ru-RU"/>
        </a:p>
      </dgm:t>
    </dgm:pt>
    <dgm:pt modelId="{84DB31B5-C161-4B8C-9F4B-25C19E48D4FC}" type="sibTrans" cxnId="{3493D111-09D4-49E8-89F1-72A37A4ED0C5}">
      <dgm:prSet/>
      <dgm:spPr/>
      <dgm:t>
        <a:bodyPr/>
        <a:lstStyle/>
        <a:p>
          <a:endParaRPr lang="ru-RU"/>
        </a:p>
      </dgm:t>
    </dgm:pt>
    <dgm:pt modelId="{CB5E27D9-F07B-42B3-B8F1-32A5AC4FC2E6}">
      <dgm:prSet custT="1"/>
      <dgm:spPr>
        <a:ln>
          <a:solidFill>
            <a:schemeClr val="accent4">
              <a:lumMod val="60000"/>
              <a:lumOff val="40000"/>
            </a:schemeClr>
          </a:solidFill>
        </a:ln>
      </dgm:spPr>
      <dgm:t>
        <a:bodyPr tIns="36000" anchor="ctr" anchorCtr="0"/>
        <a:lstStyle/>
        <a:p>
          <a:pPr algn="ctr"/>
          <a:endParaRPr lang="ru-RU" sz="2400" baseline="10000" dirty="0">
            <a:solidFill>
              <a:schemeClr val="accent4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0A9EE3-3A3D-44AB-973F-BC1C868D31E4}" type="parTrans" cxnId="{EDF933EF-A3D7-44E9-829C-2FE9C077E17E}">
      <dgm:prSet/>
      <dgm:spPr/>
      <dgm:t>
        <a:bodyPr/>
        <a:lstStyle/>
        <a:p>
          <a:endParaRPr lang="ru-RU"/>
        </a:p>
      </dgm:t>
    </dgm:pt>
    <dgm:pt modelId="{3FE4AB3F-6BFA-496C-B2C2-2E093C86502F}" type="sibTrans" cxnId="{EDF933EF-A3D7-44E9-829C-2FE9C077E17E}">
      <dgm:prSet/>
      <dgm:spPr/>
      <dgm:t>
        <a:bodyPr/>
        <a:lstStyle/>
        <a:p>
          <a:endParaRPr lang="ru-RU"/>
        </a:p>
      </dgm:t>
    </dgm:pt>
    <dgm:pt modelId="{8D2BD24E-B4A0-403A-8AC3-A183FFF64DA4}">
      <dgm:prSet custT="1"/>
      <dgm:spPr>
        <a:ln>
          <a:solidFill>
            <a:schemeClr val="accent4">
              <a:lumMod val="60000"/>
              <a:lumOff val="40000"/>
            </a:schemeClr>
          </a:solidFill>
        </a:ln>
      </dgm:spPr>
      <dgm:t>
        <a:bodyPr tIns="36000" anchor="ctr" anchorCtr="0"/>
        <a:lstStyle/>
        <a:p>
          <a:pPr algn="ctr"/>
          <a:r>
            <a:rPr lang="ru-RU" sz="24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rPr>
            <a:t>ИНИЦИАТОР ПРОЕКТА</a:t>
          </a:r>
          <a:r>
            <a:rPr lang="ru-RU" sz="3600" b="1" baseline="10000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rPr>
            <a:t>●</a:t>
          </a:r>
          <a:endParaRPr lang="ru-RU" sz="2400" baseline="10000" dirty="0">
            <a:solidFill>
              <a:schemeClr val="accent4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0CFCB8F-B711-46A4-889A-ABD93107753A}" type="sibTrans" cxnId="{ECC5641C-FA67-4E4F-A635-4F862DAB0EF2}">
      <dgm:prSet/>
      <dgm:spPr/>
      <dgm:t>
        <a:bodyPr/>
        <a:lstStyle/>
        <a:p>
          <a:endParaRPr lang="ru-RU"/>
        </a:p>
      </dgm:t>
    </dgm:pt>
    <dgm:pt modelId="{7443A031-B3D1-4419-B1B1-429FDD3D76D6}" type="parTrans" cxnId="{ECC5641C-FA67-4E4F-A635-4F862DAB0EF2}">
      <dgm:prSet/>
      <dgm:spPr/>
      <dgm:t>
        <a:bodyPr/>
        <a:lstStyle/>
        <a:p>
          <a:endParaRPr lang="ru-RU"/>
        </a:p>
      </dgm:t>
    </dgm:pt>
    <dgm:pt modelId="{E2620537-2E22-4367-ABE4-49DBC27B07F4}" type="pres">
      <dgm:prSet presAssocID="{5026565C-73D6-42AE-A0C6-5F1DEBE8DB23}" presName="diagram" presStyleCnt="0">
        <dgm:presLayoutVars>
          <dgm:dir/>
          <dgm:animLvl val="lvl"/>
          <dgm:resizeHandles val="exact"/>
        </dgm:presLayoutVars>
      </dgm:prSet>
      <dgm:spPr/>
    </dgm:pt>
    <dgm:pt modelId="{0B2E181C-C24F-4F92-A122-FCA50B3DDD97}" type="pres">
      <dgm:prSet presAssocID="{ED9CEBD2-3C59-4FED-B3D6-8E8B7EEBED04}" presName="compNode" presStyleCnt="0"/>
      <dgm:spPr/>
    </dgm:pt>
    <dgm:pt modelId="{E5065973-0BC1-4A4E-BCD7-36ECC3AEA004}" type="pres">
      <dgm:prSet presAssocID="{ED9CEBD2-3C59-4FED-B3D6-8E8B7EEBED04}" presName="childRect" presStyleLbl="bgAcc1" presStyleIdx="0" presStyleCnt="1" custScaleX="140392" custScaleY="22526" custLinFactNeighborX="-1745" custLinFactNeighborY="-36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E0329E-E434-44DB-894E-53C244F40E91}" type="pres">
      <dgm:prSet presAssocID="{ED9CEBD2-3C59-4FED-B3D6-8E8B7EEBED0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0E665-B3E0-4A38-AC92-FFAD4F148B20}" type="pres">
      <dgm:prSet presAssocID="{ED9CEBD2-3C59-4FED-B3D6-8E8B7EEBED04}" presName="parentRect" presStyleLbl="alignNode1" presStyleIdx="0" presStyleCnt="1" custScaleX="141545" custScaleY="94915" custLinFactY="-11916" custLinFactNeighborX="-608" custLinFactNeighborY="-100000"/>
      <dgm:spPr/>
      <dgm:t>
        <a:bodyPr/>
        <a:lstStyle/>
        <a:p>
          <a:endParaRPr lang="ru-RU"/>
        </a:p>
      </dgm:t>
    </dgm:pt>
    <dgm:pt modelId="{4AC8CD40-2D0A-4172-A9FC-1B5FD79635E4}" type="pres">
      <dgm:prSet presAssocID="{ED9CEBD2-3C59-4FED-B3D6-8E8B7EEBED04}" presName="adorn" presStyleLbl="fgAccFollowNode1" presStyleIdx="0" presStyleCnt="1" custScaleX="90458" custScaleY="83339" custLinFactY="-23205" custLinFactNeighborX="52688" custLinFactNeighborY="-100000"/>
      <dgm:spPr>
        <a:solidFill>
          <a:schemeClr val="bg1"/>
        </a:solidFill>
        <a:ln>
          <a:solidFill>
            <a:schemeClr val="accent4">
              <a:lumMod val="60000"/>
              <a:lumOff val="40000"/>
              <a:alpha val="90000"/>
            </a:schemeClr>
          </a:solidFill>
        </a:ln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</dgm:ptLst>
  <dgm:cxnLst>
    <dgm:cxn modelId="{19C8482E-6E33-4E26-9116-89452D875A56}" type="presOf" srcId="{ED9CEBD2-3C59-4FED-B3D6-8E8B7EEBED04}" destId="{22B0E665-B3E0-4A38-AC92-FFAD4F148B20}" srcOrd="1" destOrd="0" presId="urn:microsoft.com/office/officeart/2005/8/layout/bList2#1"/>
    <dgm:cxn modelId="{3F96DB2C-1776-4B1C-9FC6-E0AED71C8904}" type="presOf" srcId="{ED9CEBD2-3C59-4FED-B3D6-8E8B7EEBED04}" destId="{D7E0329E-E434-44DB-894E-53C244F40E91}" srcOrd="0" destOrd="0" presId="urn:microsoft.com/office/officeart/2005/8/layout/bList2#1"/>
    <dgm:cxn modelId="{7CC936E7-A30B-4D48-9704-5AA8F9523551}" type="presOf" srcId="{5026565C-73D6-42AE-A0C6-5F1DEBE8DB23}" destId="{E2620537-2E22-4367-ABE4-49DBC27B07F4}" srcOrd="0" destOrd="0" presId="urn:microsoft.com/office/officeart/2005/8/layout/bList2#1"/>
    <dgm:cxn modelId="{1B61152E-054D-422A-9E60-64DD70562D64}" type="presOf" srcId="{8D2BD24E-B4A0-403A-8AC3-A183FFF64DA4}" destId="{E5065973-0BC1-4A4E-BCD7-36ECC3AEA004}" srcOrd="0" destOrd="0" presId="urn:microsoft.com/office/officeart/2005/8/layout/bList2#1"/>
    <dgm:cxn modelId="{ECC5641C-FA67-4E4F-A635-4F862DAB0EF2}" srcId="{ED9CEBD2-3C59-4FED-B3D6-8E8B7EEBED04}" destId="{8D2BD24E-B4A0-403A-8AC3-A183FFF64DA4}" srcOrd="0" destOrd="0" parTransId="{7443A031-B3D1-4419-B1B1-429FDD3D76D6}" sibTransId="{50CFCB8F-B711-46A4-889A-ABD93107753A}"/>
    <dgm:cxn modelId="{9BA2CB0E-97E2-496A-8577-5E7EA0A4B2BA}" type="presOf" srcId="{CB5E27D9-F07B-42B3-B8F1-32A5AC4FC2E6}" destId="{E5065973-0BC1-4A4E-BCD7-36ECC3AEA004}" srcOrd="0" destOrd="1" presId="urn:microsoft.com/office/officeart/2005/8/layout/bList2#1"/>
    <dgm:cxn modelId="{3493D111-09D4-49E8-89F1-72A37A4ED0C5}" srcId="{5026565C-73D6-42AE-A0C6-5F1DEBE8DB23}" destId="{ED9CEBD2-3C59-4FED-B3D6-8E8B7EEBED04}" srcOrd="0" destOrd="0" parTransId="{122DD20A-E48C-46C8-8AE4-BA46ED1A28AE}" sibTransId="{84DB31B5-C161-4B8C-9F4B-25C19E48D4FC}"/>
    <dgm:cxn modelId="{EDF933EF-A3D7-44E9-829C-2FE9C077E17E}" srcId="{ED9CEBD2-3C59-4FED-B3D6-8E8B7EEBED04}" destId="{CB5E27D9-F07B-42B3-B8F1-32A5AC4FC2E6}" srcOrd="1" destOrd="0" parTransId="{4F0A9EE3-3A3D-44AB-973F-BC1C868D31E4}" sibTransId="{3FE4AB3F-6BFA-496C-B2C2-2E093C86502F}"/>
    <dgm:cxn modelId="{27FC096C-815C-48F0-9D1C-8C1C9FA77374}" type="presParOf" srcId="{E2620537-2E22-4367-ABE4-49DBC27B07F4}" destId="{0B2E181C-C24F-4F92-A122-FCA50B3DDD97}" srcOrd="0" destOrd="0" presId="urn:microsoft.com/office/officeart/2005/8/layout/bList2#1"/>
    <dgm:cxn modelId="{3FC77E1E-0E7D-4228-B91B-6BD927D284BE}" type="presParOf" srcId="{0B2E181C-C24F-4F92-A122-FCA50B3DDD97}" destId="{E5065973-0BC1-4A4E-BCD7-36ECC3AEA004}" srcOrd="0" destOrd="0" presId="urn:microsoft.com/office/officeart/2005/8/layout/bList2#1"/>
    <dgm:cxn modelId="{096E4996-7936-402D-93B8-6ADFB0D7606C}" type="presParOf" srcId="{0B2E181C-C24F-4F92-A122-FCA50B3DDD97}" destId="{D7E0329E-E434-44DB-894E-53C244F40E91}" srcOrd="1" destOrd="0" presId="urn:microsoft.com/office/officeart/2005/8/layout/bList2#1"/>
    <dgm:cxn modelId="{8AB925A5-2623-4CBC-B986-01A1466C2D95}" type="presParOf" srcId="{0B2E181C-C24F-4F92-A122-FCA50B3DDD97}" destId="{22B0E665-B3E0-4A38-AC92-FFAD4F148B20}" srcOrd="2" destOrd="0" presId="urn:microsoft.com/office/officeart/2005/8/layout/bList2#1"/>
    <dgm:cxn modelId="{B56814B3-10CF-40A7-94D8-29E9220DA0F2}" type="presParOf" srcId="{0B2E181C-C24F-4F92-A122-FCA50B3DDD97}" destId="{4AC8CD40-2D0A-4172-A9FC-1B5FD79635E4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B9A8C4-70DC-4ECB-A878-830C104EB091}" type="doc">
      <dgm:prSet loTypeId="urn:microsoft.com/office/officeart/2005/8/layout/process4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5EA99687-C911-4473-B171-894913C6C904}">
      <dgm:prSet phldrT="[Текст]" custT="1"/>
      <dgm:spPr/>
      <dgm:t>
        <a:bodyPr/>
        <a:lstStyle/>
        <a:p>
          <a:r>
            <a:rPr lang="ru-RU" sz="1050" b="0" i="0" dirty="0" smtClean="0"/>
            <a:t>В 1941-1945 гг. в Тамбовской области была особенно высокая концентрация детского населения. После войны многие эвакуированные продолжали жить и работать на Тамбовщине.</a:t>
          </a:r>
          <a:endParaRPr lang="ru-RU" sz="1050" dirty="0"/>
        </a:p>
      </dgm:t>
    </dgm:pt>
    <dgm:pt modelId="{B3288337-5D40-46D7-8574-4781C5DFBB63}" type="parTrans" cxnId="{329FD073-B79D-430C-9723-6F9063B568BE}">
      <dgm:prSet/>
      <dgm:spPr/>
      <dgm:t>
        <a:bodyPr/>
        <a:lstStyle/>
        <a:p>
          <a:endParaRPr lang="ru-RU"/>
        </a:p>
      </dgm:t>
    </dgm:pt>
    <dgm:pt modelId="{17D5D270-A0CC-40CB-9D8A-B55A29506AD1}" type="sibTrans" cxnId="{329FD073-B79D-430C-9723-6F9063B568BE}">
      <dgm:prSet/>
      <dgm:spPr/>
      <dgm:t>
        <a:bodyPr/>
        <a:lstStyle/>
        <a:p>
          <a:endParaRPr lang="ru-RU"/>
        </a:p>
      </dgm:t>
    </dgm:pt>
    <dgm:pt modelId="{CCA67F1F-6DF0-41CE-8110-DCF2A2555C60}">
      <dgm:prSet phldrT="[Текст]"/>
      <dgm:spPr/>
      <dgm:t>
        <a:bodyPr/>
        <a:lstStyle/>
        <a:p>
          <a:r>
            <a:rPr lang="ru-RU" b="0" i="0" dirty="0" smtClean="0"/>
            <a:t>Проблема «дети и война» всегда существовала в тамбовской истории, но не всегда в должной мере осознавалась обществом (хотя 250 тыс. погибших </a:t>
          </a:r>
          <a:r>
            <a:rPr lang="ru-RU" b="0" i="0" dirty="0" err="1" smtClean="0"/>
            <a:t>тамбовчан</a:t>
          </a:r>
          <a:r>
            <a:rPr lang="ru-RU" b="0" i="0" dirty="0" smtClean="0"/>
            <a:t> уже говорят о масштабах сиротства)</a:t>
          </a:r>
          <a:endParaRPr lang="ru-RU" dirty="0"/>
        </a:p>
      </dgm:t>
    </dgm:pt>
    <dgm:pt modelId="{7CA55DD8-01E0-4F91-8F8E-936AFFA8721B}" type="parTrans" cxnId="{9758CCAC-C17F-46C9-8260-8E4465D968FF}">
      <dgm:prSet/>
      <dgm:spPr/>
      <dgm:t>
        <a:bodyPr/>
        <a:lstStyle/>
        <a:p>
          <a:endParaRPr lang="ru-RU"/>
        </a:p>
      </dgm:t>
    </dgm:pt>
    <dgm:pt modelId="{C78AA69D-B6C7-4FA4-B19D-5AC5178B6C89}" type="sibTrans" cxnId="{9758CCAC-C17F-46C9-8260-8E4465D968FF}">
      <dgm:prSet/>
      <dgm:spPr/>
      <dgm:t>
        <a:bodyPr/>
        <a:lstStyle/>
        <a:p>
          <a:endParaRPr lang="ru-RU"/>
        </a:p>
      </dgm:t>
    </dgm:pt>
    <dgm:pt modelId="{1705DE6D-8075-4B5B-A4C7-F120C1A58C4F}">
      <dgm:prSet phldrT="[Текст]" custT="1"/>
      <dgm:spPr/>
      <dgm:t>
        <a:bodyPr/>
        <a:lstStyle/>
        <a:p>
          <a:r>
            <a:rPr lang="ru-RU" sz="1200" b="0" i="0" dirty="0" smtClean="0"/>
            <a:t>С годами память о земляках-участниках войны потускнела, связь поколений и времён стала более слабой</a:t>
          </a:r>
          <a:endParaRPr lang="ru-RU" sz="1200" dirty="0"/>
        </a:p>
      </dgm:t>
    </dgm:pt>
    <dgm:pt modelId="{2CC10A29-127C-4EDD-B8B2-F5C2BC010FC4}" type="parTrans" cxnId="{85ED0E19-D90D-46DB-891B-34B9C053E4D5}">
      <dgm:prSet/>
      <dgm:spPr/>
      <dgm:t>
        <a:bodyPr/>
        <a:lstStyle/>
        <a:p>
          <a:endParaRPr lang="ru-RU"/>
        </a:p>
      </dgm:t>
    </dgm:pt>
    <dgm:pt modelId="{3E1874D1-6D7B-4DC3-8B85-781D3CFB389C}" type="sibTrans" cxnId="{85ED0E19-D90D-46DB-891B-34B9C053E4D5}">
      <dgm:prSet/>
      <dgm:spPr/>
      <dgm:t>
        <a:bodyPr/>
        <a:lstStyle/>
        <a:p>
          <a:endParaRPr lang="ru-RU"/>
        </a:p>
      </dgm:t>
    </dgm:pt>
    <dgm:pt modelId="{61E39634-3641-4143-917C-FF8F0C3F4542}">
      <dgm:prSet phldrT="[Текст]" custT="1"/>
      <dgm:spPr/>
      <dgm:t>
        <a:bodyPr/>
        <a:lstStyle/>
        <a:p>
          <a:r>
            <a:rPr lang="ru-RU" sz="800" dirty="0" smtClean="0"/>
            <a:t>После проведения опросов «Что я знаю о Великой Отечественной войне» стало понятно, что с память о </a:t>
          </a:r>
          <a:r>
            <a:rPr lang="ru-RU" sz="800" dirty="0" smtClean="0"/>
            <a:t>земляках - участниках </a:t>
          </a:r>
          <a:r>
            <a:rPr lang="ru-RU" sz="800" dirty="0" smtClean="0"/>
            <a:t>войны потускнела. Не все респонденты осведомлены о связи Зои Космодемьянской с Тамбовской </a:t>
          </a:r>
          <a:r>
            <a:rPr lang="ru-RU" sz="800" dirty="0" smtClean="0"/>
            <a:t>землей. </a:t>
          </a:r>
          <a:r>
            <a:rPr lang="ru-RU" sz="800" dirty="0" err="1" smtClean="0"/>
            <a:t>Тамбовчан</a:t>
          </a:r>
          <a:r>
            <a:rPr lang="ru-RU" sz="800" dirty="0" smtClean="0"/>
            <a:t> - Героев </a:t>
          </a:r>
          <a:r>
            <a:rPr lang="ru-RU" sz="800" dirty="0" smtClean="0"/>
            <a:t>Советского Союза могут назвать лишь </a:t>
          </a:r>
          <a:r>
            <a:rPr lang="ru-RU" sz="800" dirty="0" smtClean="0"/>
            <a:t>12 % </a:t>
          </a:r>
          <a:r>
            <a:rPr lang="ru-RU" sz="800" dirty="0" smtClean="0"/>
            <a:t>опрошенных, а историю «Тамбовского колхозника» не вспомнил никто.</a:t>
          </a:r>
          <a:endParaRPr lang="ru-RU" sz="800" dirty="0"/>
        </a:p>
      </dgm:t>
    </dgm:pt>
    <dgm:pt modelId="{49D759E7-3129-44BF-A8FC-112A7415B0C5}" type="parTrans" cxnId="{2A1B6D89-D799-4A87-AEC2-A667F02C8627}">
      <dgm:prSet/>
      <dgm:spPr/>
      <dgm:t>
        <a:bodyPr/>
        <a:lstStyle/>
        <a:p>
          <a:endParaRPr lang="ru-RU"/>
        </a:p>
      </dgm:t>
    </dgm:pt>
    <dgm:pt modelId="{D497E9D3-DEE8-419A-BBB8-3B9404B04490}" type="sibTrans" cxnId="{2A1B6D89-D799-4A87-AEC2-A667F02C8627}">
      <dgm:prSet/>
      <dgm:spPr/>
      <dgm:t>
        <a:bodyPr/>
        <a:lstStyle/>
        <a:p>
          <a:endParaRPr lang="ru-RU"/>
        </a:p>
      </dgm:t>
    </dgm:pt>
    <dgm:pt modelId="{B7E84346-0066-4D3E-B762-B04A0167F787}">
      <dgm:prSet phldrT="[Текст]"/>
      <dgm:spPr/>
      <dgm:t>
        <a:bodyPr/>
        <a:lstStyle/>
        <a:p>
          <a:r>
            <a:rPr lang="ru-RU" b="0" i="0" dirty="0" smtClean="0"/>
            <a:t>Система образования нацелена на изучение общих страниц истории страны, но местная специфика рассматривается </a:t>
          </a:r>
          <a:r>
            <a:rPr lang="ru-RU" b="0" i="0" dirty="0" smtClean="0"/>
            <a:t>слабо.</a:t>
          </a:r>
          <a:endParaRPr lang="ru-RU" dirty="0"/>
        </a:p>
      </dgm:t>
    </dgm:pt>
    <dgm:pt modelId="{399A28CC-1802-4B0A-B6D0-7C6613B2E9D4}" type="parTrans" cxnId="{B8052EB8-A426-4634-833F-ED8714129367}">
      <dgm:prSet/>
      <dgm:spPr/>
      <dgm:t>
        <a:bodyPr/>
        <a:lstStyle/>
        <a:p>
          <a:endParaRPr lang="ru-RU"/>
        </a:p>
      </dgm:t>
    </dgm:pt>
    <dgm:pt modelId="{396F3828-02BC-4410-A98D-B84CE235CFB3}" type="sibTrans" cxnId="{B8052EB8-A426-4634-833F-ED8714129367}">
      <dgm:prSet/>
      <dgm:spPr/>
      <dgm:t>
        <a:bodyPr/>
        <a:lstStyle/>
        <a:p>
          <a:endParaRPr lang="ru-RU"/>
        </a:p>
      </dgm:t>
    </dgm:pt>
    <dgm:pt modelId="{748CCDBE-E2DC-4493-A383-A2CDEB11CC32}">
      <dgm:prSet phldrT="[Текст]"/>
      <dgm:spPr/>
      <dgm:t>
        <a:bodyPr/>
        <a:lstStyle/>
        <a:p>
          <a:r>
            <a:rPr lang="ru-RU" b="0" i="0" dirty="0" smtClean="0"/>
            <a:t>На изучение всей Великой Отечественной войны по программе 11 </a:t>
          </a:r>
          <a:r>
            <a:rPr lang="ru-RU" b="0" i="0" dirty="0" err="1" smtClean="0"/>
            <a:t>кл</a:t>
          </a:r>
          <a:r>
            <a:rPr lang="ru-RU" b="0" i="0" dirty="0" smtClean="0"/>
            <a:t>. отводится 5 часов, что крайне мало для такого важного периода истории.  </a:t>
          </a:r>
          <a:r>
            <a:rPr lang="ru-RU" dirty="0" smtClean="0"/>
            <a:t>Курсы краеведения в большинстве школ не включены в </a:t>
          </a:r>
          <a:r>
            <a:rPr lang="ru-RU" dirty="0" smtClean="0"/>
            <a:t>программу.</a:t>
          </a:r>
          <a:r>
            <a:rPr lang="ru-RU" b="0" i="0" dirty="0" smtClean="0"/>
            <a:t> </a:t>
          </a:r>
          <a:endParaRPr lang="ru-RU" dirty="0"/>
        </a:p>
      </dgm:t>
    </dgm:pt>
    <dgm:pt modelId="{6F1AE677-8B29-4643-9FD3-092F88327FF9}" type="parTrans" cxnId="{6E1B5271-E28F-4FC1-9539-01803733BACF}">
      <dgm:prSet/>
      <dgm:spPr/>
      <dgm:t>
        <a:bodyPr/>
        <a:lstStyle/>
        <a:p>
          <a:endParaRPr lang="ru-RU"/>
        </a:p>
      </dgm:t>
    </dgm:pt>
    <dgm:pt modelId="{2B7E1CA9-EF73-4450-BC62-ED6E6E700D2F}" type="sibTrans" cxnId="{6E1B5271-E28F-4FC1-9539-01803733BACF}">
      <dgm:prSet/>
      <dgm:spPr/>
      <dgm:t>
        <a:bodyPr/>
        <a:lstStyle/>
        <a:p>
          <a:endParaRPr lang="ru-RU"/>
        </a:p>
      </dgm:t>
    </dgm:pt>
    <dgm:pt modelId="{13FEFF32-E923-44DC-9BEC-A2BB63EE26FD}" type="pres">
      <dgm:prSet presAssocID="{94B9A8C4-70DC-4ECB-A878-830C104EB09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306963-D797-4034-B166-1E681DDC0A6C}" type="pres">
      <dgm:prSet presAssocID="{B7E84346-0066-4D3E-B762-B04A0167F787}" presName="boxAndChildren" presStyleCnt="0"/>
      <dgm:spPr/>
      <dgm:t>
        <a:bodyPr/>
        <a:lstStyle/>
        <a:p>
          <a:endParaRPr lang="ru-RU"/>
        </a:p>
      </dgm:t>
    </dgm:pt>
    <dgm:pt modelId="{5D584641-891A-4251-BC9A-33EEE9A75B9E}" type="pres">
      <dgm:prSet presAssocID="{B7E84346-0066-4D3E-B762-B04A0167F787}" presName="parentTextBox" presStyleLbl="node1" presStyleIdx="0" presStyleCnt="3"/>
      <dgm:spPr/>
      <dgm:t>
        <a:bodyPr/>
        <a:lstStyle/>
        <a:p>
          <a:endParaRPr lang="ru-RU"/>
        </a:p>
      </dgm:t>
    </dgm:pt>
    <dgm:pt modelId="{EE2DA1A8-31C7-4B23-8D96-449F3E7D5E21}" type="pres">
      <dgm:prSet presAssocID="{B7E84346-0066-4D3E-B762-B04A0167F787}" presName="entireBox" presStyleLbl="node1" presStyleIdx="0" presStyleCnt="3"/>
      <dgm:spPr/>
      <dgm:t>
        <a:bodyPr/>
        <a:lstStyle/>
        <a:p>
          <a:endParaRPr lang="ru-RU"/>
        </a:p>
      </dgm:t>
    </dgm:pt>
    <dgm:pt modelId="{85A114B7-CE7B-4635-868F-1D2C596279AD}" type="pres">
      <dgm:prSet presAssocID="{B7E84346-0066-4D3E-B762-B04A0167F787}" presName="descendantBox" presStyleCnt="0"/>
      <dgm:spPr/>
      <dgm:t>
        <a:bodyPr/>
        <a:lstStyle/>
        <a:p>
          <a:endParaRPr lang="ru-RU"/>
        </a:p>
      </dgm:t>
    </dgm:pt>
    <dgm:pt modelId="{8E96A55B-D3FB-4F9D-A5B9-023F916103A6}" type="pres">
      <dgm:prSet presAssocID="{748CCDBE-E2DC-4493-A383-A2CDEB11CC32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4B91AD-FCED-4F32-97FF-548DC338BE09}" type="pres">
      <dgm:prSet presAssocID="{3E1874D1-6D7B-4DC3-8B85-781D3CFB389C}" presName="sp" presStyleCnt="0"/>
      <dgm:spPr/>
      <dgm:t>
        <a:bodyPr/>
        <a:lstStyle/>
        <a:p>
          <a:endParaRPr lang="ru-RU"/>
        </a:p>
      </dgm:t>
    </dgm:pt>
    <dgm:pt modelId="{A86E52FF-9264-4490-966C-BE2860760784}" type="pres">
      <dgm:prSet presAssocID="{1705DE6D-8075-4B5B-A4C7-F120C1A58C4F}" presName="arrowAndChildren" presStyleCnt="0"/>
      <dgm:spPr/>
      <dgm:t>
        <a:bodyPr/>
        <a:lstStyle/>
        <a:p>
          <a:endParaRPr lang="ru-RU"/>
        </a:p>
      </dgm:t>
    </dgm:pt>
    <dgm:pt modelId="{7B2A09D5-7CF2-450F-B4A1-AF0A80DED59B}" type="pres">
      <dgm:prSet presAssocID="{1705DE6D-8075-4B5B-A4C7-F120C1A58C4F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BFD363E8-B64B-4F2D-BF50-AEAEB27C4403}" type="pres">
      <dgm:prSet presAssocID="{1705DE6D-8075-4B5B-A4C7-F120C1A58C4F}" presName="arrow" presStyleLbl="node1" presStyleIdx="1" presStyleCnt="3" custScaleY="85684" custLinFactNeighborX="-2838" custLinFactNeighborY="-3795"/>
      <dgm:spPr/>
      <dgm:t>
        <a:bodyPr/>
        <a:lstStyle/>
        <a:p>
          <a:endParaRPr lang="ru-RU"/>
        </a:p>
      </dgm:t>
    </dgm:pt>
    <dgm:pt modelId="{4172D6A3-08F8-4362-AC83-4EFA5B031DA0}" type="pres">
      <dgm:prSet presAssocID="{1705DE6D-8075-4B5B-A4C7-F120C1A58C4F}" presName="descendantArrow" presStyleCnt="0"/>
      <dgm:spPr/>
      <dgm:t>
        <a:bodyPr/>
        <a:lstStyle/>
        <a:p>
          <a:endParaRPr lang="ru-RU"/>
        </a:p>
      </dgm:t>
    </dgm:pt>
    <dgm:pt modelId="{54D60FD7-F90C-45DF-8A82-BF1DD2A7F26F}" type="pres">
      <dgm:prSet presAssocID="{61E39634-3641-4143-917C-FF8F0C3F4542}" presName="childTextArrow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430839-85C6-4684-BE6E-1D5C5480153C}" type="pres">
      <dgm:prSet presAssocID="{17D5D270-A0CC-40CB-9D8A-B55A29506AD1}" presName="sp" presStyleCnt="0"/>
      <dgm:spPr/>
      <dgm:t>
        <a:bodyPr/>
        <a:lstStyle/>
        <a:p>
          <a:endParaRPr lang="ru-RU"/>
        </a:p>
      </dgm:t>
    </dgm:pt>
    <dgm:pt modelId="{DCAE2237-4A99-459E-8613-B3AF15BEE732}" type="pres">
      <dgm:prSet presAssocID="{5EA99687-C911-4473-B171-894913C6C904}" presName="arrowAndChildren" presStyleCnt="0"/>
      <dgm:spPr/>
      <dgm:t>
        <a:bodyPr/>
        <a:lstStyle/>
        <a:p>
          <a:endParaRPr lang="ru-RU"/>
        </a:p>
      </dgm:t>
    </dgm:pt>
    <dgm:pt modelId="{2C08D5DE-578E-48C8-9BD3-0B96175DCCC4}" type="pres">
      <dgm:prSet presAssocID="{5EA99687-C911-4473-B171-894913C6C904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F0C75D02-20D6-467C-9664-4BD6969A4C41}" type="pres">
      <dgm:prSet presAssocID="{5EA99687-C911-4473-B171-894913C6C904}" presName="arrow" presStyleLbl="node1" presStyleIdx="2" presStyleCnt="3" custScaleY="69764" custLinFactNeighborY="-68"/>
      <dgm:spPr/>
      <dgm:t>
        <a:bodyPr/>
        <a:lstStyle/>
        <a:p>
          <a:endParaRPr lang="ru-RU"/>
        </a:p>
      </dgm:t>
    </dgm:pt>
    <dgm:pt modelId="{B9FF3FC9-5793-4FB2-AFF9-D49E9ADBCCC2}" type="pres">
      <dgm:prSet presAssocID="{5EA99687-C911-4473-B171-894913C6C904}" presName="descendantArrow" presStyleCnt="0"/>
      <dgm:spPr/>
      <dgm:t>
        <a:bodyPr/>
        <a:lstStyle/>
        <a:p>
          <a:endParaRPr lang="ru-RU"/>
        </a:p>
      </dgm:t>
    </dgm:pt>
    <dgm:pt modelId="{729A9186-2CA4-4706-A8B9-17764359F87C}" type="pres">
      <dgm:prSet presAssocID="{CCA67F1F-6DF0-41CE-8110-DCF2A2555C60}" presName="childTextArrow" presStyleLbl="fgAccFollowNode1" presStyleIdx="2" presStyleCnt="3" custScaleX="95804" custScaleY="93421" custLinFactNeighborX="1419" custLinFactNeighborY="175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56123D-7B2D-4396-AF3D-D52DF0464710}" type="presOf" srcId="{5EA99687-C911-4473-B171-894913C6C904}" destId="{F0C75D02-20D6-467C-9664-4BD6969A4C41}" srcOrd="1" destOrd="0" presId="urn:microsoft.com/office/officeart/2005/8/layout/process4"/>
    <dgm:cxn modelId="{0FBF5FD8-76DA-4B2E-9646-F1121A3DC852}" type="presOf" srcId="{5EA99687-C911-4473-B171-894913C6C904}" destId="{2C08D5DE-578E-48C8-9BD3-0B96175DCCC4}" srcOrd="0" destOrd="0" presId="urn:microsoft.com/office/officeart/2005/8/layout/process4"/>
    <dgm:cxn modelId="{2A1B6D89-D799-4A87-AEC2-A667F02C8627}" srcId="{1705DE6D-8075-4B5B-A4C7-F120C1A58C4F}" destId="{61E39634-3641-4143-917C-FF8F0C3F4542}" srcOrd="0" destOrd="0" parTransId="{49D759E7-3129-44BF-A8FC-112A7415B0C5}" sibTransId="{D497E9D3-DEE8-419A-BBB8-3B9404B04490}"/>
    <dgm:cxn modelId="{CA54D91F-C910-45D7-9E68-269B487C504D}" type="presOf" srcId="{61E39634-3641-4143-917C-FF8F0C3F4542}" destId="{54D60FD7-F90C-45DF-8A82-BF1DD2A7F26F}" srcOrd="0" destOrd="0" presId="urn:microsoft.com/office/officeart/2005/8/layout/process4"/>
    <dgm:cxn modelId="{D3A467F8-BB29-40A1-AA69-B5404232D011}" type="presOf" srcId="{B7E84346-0066-4D3E-B762-B04A0167F787}" destId="{EE2DA1A8-31C7-4B23-8D96-449F3E7D5E21}" srcOrd="1" destOrd="0" presId="urn:microsoft.com/office/officeart/2005/8/layout/process4"/>
    <dgm:cxn modelId="{9758CCAC-C17F-46C9-8260-8E4465D968FF}" srcId="{5EA99687-C911-4473-B171-894913C6C904}" destId="{CCA67F1F-6DF0-41CE-8110-DCF2A2555C60}" srcOrd="0" destOrd="0" parTransId="{7CA55DD8-01E0-4F91-8F8E-936AFFA8721B}" sibTransId="{C78AA69D-B6C7-4FA4-B19D-5AC5178B6C89}"/>
    <dgm:cxn modelId="{6E1B5271-E28F-4FC1-9539-01803733BACF}" srcId="{B7E84346-0066-4D3E-B762-B04A0167F787}" destId="{748CCDBE-E2DC-4493-A383-A2CDEB11CC32}" srcOrd="0" destOrd="0" parTransId="{6F1AE677-8B29-4643-9FD3-092F88327FF9}" sibTransId="{2B7E1CA9-EF73-4450-BC62-ED6E6E700D2F}"/>
    <dgm:cxn modelId="{AA8AE574-94DA-4860-88F8-9038D1E52892}" type="presOf" srcId="{1705DE6D-8075-4B5B-A4C7-F120C1A58C4F}" destId="{BFD363E8-B64B-4F2D-BF50-AEAEB27C4403}" srcOrd="1" destOrd="0" presId="urn:microsoft.com/office/officeart/2005/8/layout/process4"/>
    <dgm:cxn modelId="{73022E70-5F12-4EA2-8A80-73F3075A034E}" type="presOf" srcId="{CCA67F1F-6DF0-41CE-8110-DCF2A2555C60}" destId="{729A9186-2CA4-4706-A8B9-17764359F87C}" srcOrd="0" destOrd="0" presId="urn:microsoft.com/office/officeart/2005/8/layout/process4"/>
    <dgm:cxn modelId="{B8052EB8-A426-4634-833F-ED8714129367}" srcId="{94B9A8C4-70DC-4ECB-A878-830C104EB091}" destId="{B7E84346-0066-4D3E-B762-B04A0167F787}" srcOrd="2" destOrd="0" parTransId="{399A28CC-1802-4B0A-B6D0-7C6613B2E9D4}" sibTransId="{396F3828-02BC-4410-A98D-B84CE235CFB3}"/>
    <dgm:cxn modelId="{BEF6B377-CE69-45A4-84D0-13C8FE7A774F}" type="presOf" srcId="{B7E84346-0066-4D3E-B762-B04A0167F787}" destId="{5D584641-891A-4251-BC9A-33EEE9A75B9E}" srcOrd="0" destOrd="0" presId="urn:microsoft.com/office/officeart/2005/8/layout/process4"/>
    <dgm:cxn modelId="{69994923-3B6B-4547-A883-4467D95A0F48}" type="presOf" srcId="{1705DE6D-8075-4B5B-A4C7-F120C1A58C4F}" destId="{7B2A09D5-7CF2-450F-B4A1-AF0A80DED59B}" srcOrd="0" destOrd="0" presId="urn:microsoft.com/office/officeart/2005/8/layout/process4"/>
    <dgm:cxn modelId="{329FD073-B79D-430C-9723-6F9063B568BE}" srcId="{94B9A8C4-70DC-4ECB-A878-830C104EB091}" destId="{5EA99687-C911-4473-B171-894913C6C904}" srcOrd="0" destOrd="0" parTransId="{B3288337-5D40-46D7-8574-4781C5DFBB63}" sibTransId="{17D5D270-A0CC-40CB-9D8A-B55A29506AD1}"/>
    <dgm:cxn modelId="{E2B3C05C-4C23-4CEB-B435-EF249D00E68E}" type="presOf" srcId="{94B9A8C4-70DC-4ECB-A878-830C104EB091}" destId="{13FEFF32-E923-44DC-9BEC-A2BB63EE26FD}" srcOrd="0" destOrd="0" presId="urn:microsoft.com/office/officeart/2005/8/layout/process4"/>
    <dgm:cxn modelId="{B3E7BC4B-27B1-41EE-944B-08FDC260395E}" type="presOf" srcId="{748CCDBE-E2DC-4493-A383-A2CDEB11CC32}" destId="{8E96A55B-D3FB-4F9D-A5B9-023F916103A6}" srcOrd="0" destOrd="0" presId="urn:microsoft.com/office/officeart/2005/8/layout/process4"/>
    <dgm:cxn modelId="{85ED0E19-D90D-46DB-891B-34B9C053E4D5}" srcId="{94B9A8C4-70DC-4ECB-A878-830C104EB091}" destId="{1705DE6D-8075-4B5B-A4C7-F120C1A58C4F}" srcOrd="1" destOrd="0" parTransId="{2CC10A29-127C-4EDD-B8B2-F5C2BC010FC4}" sibTransId="{3E1874D1-6D7B-4DC3-8B85-781D3CFB389C}"/>
    <dgm:cxn modelId="{5EC0014C-DEE3-4594-A7B7-5EEB2859FE3B}" type="presParOf" srcId="{13FEFF32-E923-44DC-9BEC-A2BB63EE26FD}" destId="{42306963-D797-4034-B166-1E681DDC0A6C}" srcOrd="0" destOrd="0" presId="urn:microsoft.com/office/officeart/2005/8/layout/process4"/>
    <dgm:cxn modelId="{48763F2B-8969-48BD-882F-DCC4B8618DB0}" type="presParOf" srcId="{42306963-D797-4034-B166-1E681DDC0A6C}" destId="{5D584641-891A-4251-BC9A-33EEE9A75B9E}" srcOrd="0" destOrd="0" presId="urn:microsoft.com/office/officeart/2005/8/layout/process4"/>
    <dgm:cxn modelId="{35F17B18-B2EA-4DA6-8D10-11B95A38350C}" type="presParOf" srcId="{42306963-D797-4034-B166-1E681DDC0A6C}" destId="{EE2DA1A8-31C7-4B23-8D96-449F3E7D5E21}" srcOrd="1" destOrd="0" presId="urn:microsoft.com/office/officeart/2005/8/layout/process4"/>
    <dgm:cxn modelId="{2D7C7270-C39F-453A-951B-23CFCED48E99}" type="presParOf" srcId="{42306963-D797-4034-B166-1E681DDC0A6C}" destId="{85A114B7-CE7B-4635-868F-1D2C596279AD}" srcOrd="2" destOrd="0" presId="urn:microsoft.com/office/officeart/2005/8/layout/process4"/>
    <dgm:cxn modelId="{BF5BD2DC-9A82-447F-AADB-578B48DA659A}" type="presParOf" srcId="{85A114B7-CE7B-4635-868F-1D2C596279AD}" destId="{8E96A55B-D3FB-4F9D-A5B9-023F916103A6}" srcOrd="0" destOrd="0" presId="urn:microsoft.com/office/officeart/2005/8/layout/process4"/>
    <dgm:cxn modelId="{D6D78120-9C34-4165-A710-09673B5DB794}" type="presParOf" srcId="{13FEFF32-E923-44DC-9BEC-A2BB63EE26FD}" destId="{364B91AD-FCED-4F32-97FF-548DC338BE09}" srcOrd="1" destOrd="0" presId="urn:microsoft.com/office/officeart/2005/8/layout/process4"/>
    <dgm:cxn modelId="{F9558DFE-E39E-4D92-B849-EE4BC29817B6}" type="presParOf" srcId="{13FEFF32-E923-44DC-9BEC-A2BB63EE26FD}" destId="{A86E52FF-9264-4490-966C-BE2860760784}" srcOrd="2" destOrd="0" presId="urn:microsoft.com/office/officeart/2005/8/layout/process4"/>
    <dgm:cxn modelId="{C4115929-84DD-48C8-97CB-91A978C9C1C4}" type="presParOf" srcId="{A86E52FF-9264-4490-966C-BE2860760784}" destId="{7B2A09D5-7CF2-450F-B4A1-AF0A80DED59B}" srcOrd="0" destOrd="0" presId="urn:microsoft.com/office/officeart/2005/8/layout/process4"/>
    <dgm:cxn modelId="{F7ACCF6C-1C82-4B80-95F8-5128B1C3A1E8}" type="presParOf" srcId="{A86E52FF-9264-4490-966C-BE2860760784}" destId="{BFD363E8-B64B-4F2D-BF50-AEAEB27C4403}" srcOrd="1" destOrd="0" presId="urn:microsoft.com/office/officeart/2005/8/layout/process4"/>
    <dgm:cxn modelId="{F27413D2-B822-4A29-90B3-5CB310C90B9D}" type="presParOf" srcId="{A86E52FF-9264-4490-966C-BE2860760784}" destId="{4172D6A3-08F8-4362-AC83-4EFA5B031DA0}" srcOrd="2" destOrd="0" presId="urn:microsoft.com/office/officeart/2005/8/layout/process4"/>
    <dgm:cxn modelId="{23C4FA4E-2FB5-477C-BC2B-9CD0587DFB9D}" type="presParOf" srcId="{4172D6A3-08F8-4362-AC83-4EFA5B031DA0}" destId="{54D60FD7-F90C-45DF-8A82-BF1DD2A7F26F}" srcOrd="0" destOrd="0" presId="urn:microsoft.com/office/officeart/2005/8/layout/process4"/>
    <dgm:cxn modelId="{5BE1AB01-24CC-4544-A50A-F16E5A25E9E8}" type="presParOf" srcId="{13FEFF32-E923-44DC-9BEC-A2BB63EE26FD}" destId="{17430839-85C6-4684-BE6E-1D5C5480153C}" srcOrd="3" destOrd="0" presId="urn:microsoft.com/office/officeart/2005/8/layout/process4"/>
    <dgm:cxn modelId="{F74908A3-5536-4F46-8C62-A84D47F8C5B0}" type="presParOf" srcId="{13FEFF32-E923-44DC-9BEC-A2BB63EE26FD}" destId="{DCAE2237-4A99-459E-8613-B3AF15BEE732}" srcOrd="4" destOrd="0" presId="urn:microsoft.com/office/officeart/2005/8/layout/process4"/>
    <dgm:cxn modelId="{B2F1528F-C2C2-4DDC-ACC1-5AD3C168442D}" type="presParOf" srcId="{DCAE2237-4A99-459E-8613-B3AF15BEE732}" destId="{2C08D5DE-578E-48C8-9BD3-0B96175DCCC4}" srcOrd="0" destOrd="0" presId="urn:microsoft.com/office/officeart/2005/8/layout/process4"/>
    <dgm:cxn modelId="{63A0E2EC-39F4-4C52-9177-B693C7DE8183}" type="presParOf" srcId="{DCAE2237-4A99-459E-8613-B3AF15BEE732}" destId="{F0C75D02-20D6-467C-9664-4BD6969A4C41}" srcOrd="1" destOrd="0" presId="urn:microsoft.com/office/officeart/2005/8/layout/process4"/>
    <dgm:cxn modelId="{57BA855A-0BB9-4DB7-9545-EE06B99C19AF}" type="presParOf" srcId="{DCAE2237-4A99-459E-8613-B3AF15BEE732}" destId="{B9FF3FC9-5793-4FB2-AFF9-D49E9ADBCCC2}" srcOrd="2" destOrd="0" presId="urn:microsoft.com/office/officeart/2005/8/layout/process4"/>
    <dgm:cxn modelId="{336CD006-3266-4BB1-A2B1-AE70ECEE5752}" type="presParOf" srcId="{B9FF3FC9-5793-4FB2-AFF9-D49E9ADBCCC2}" destId="{729A9186-2CA4-4706-A8B9-17764359F87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020011-DE4C-4E11-81C0-05AEE29BD874}" type="doc">
      <dgm:prSet loTypeId="urn:microsoft.com/office/officeart/2005/8/layout/cycle5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EC175DF-305D-4C5A-A171-C85C8E5CC654}">
      <dgm:prSet phldrT="[Текст]" custT="1"/>
      <dgm:spPr/>
      <dgm:t>
        <a:bodyPr/>
        <a:lstStyle/>
        <a:p>
          <a:r>
            <a:rPr lang="ru-RU" sz="1800" b="1" dirty="0" smtClean="0"/>
            <a:t>География проекта</a:t>
          </a:r>
          <a:endParaRPr lang="ru-RU" sz="1800" b="1" dirty="0"/>
        </a:p>
      </dgm:t>
    </dgm:pt>
    <dgm:pt modelId="{CC7FE380-41E9-4386-91ED-8C1A70BCAA4D}" type="parTrans" cxnId="{3930E7C1-7DD9-4623-A90E-EC6F5D03BD52}">
      <dgm:prSet/>
      <dgm:spPr/>
      <dgm:t>
        <a:bodyPr/>
        <a:lstStyle/>
        <a:p>
          <a:endParaRPr lang="ru-RU"/>
        </a:p>
      </dgm:t>
    </dgm:pt>
    <dgm:pt modelId="{A5A9EBB9-E10A-466B-9E2C-1C1CAB451049}" type="sibTrans" cxnId="{3930E7C1-7DD9-4623-A90E-EC6F5D03BD52}">
      <dgm:prSet/>
      <dgm:spPr/>
      <dgm:t>
        <a:bodyPr/>
        <a:lstStyle/>
        <a:p>
          <a:endParaRPr lang="ru-RU"/>
        </a:p>
      </dgm:t>
    </dgm:pt>
    <dgm:pt modelId="{0FDC3305-5A7F-43B7-A1B3-13D8C9E8E43F}">
      <dgm:prSet phldrT="[Текст]"/>
      <dgm:spPr/>
      <dgm:t>
        <a:bodyPr/>
        <a:lstStyle/>
        <a:p>
          <a:r>
            <a:rPr lang="ru-RU" dirty="0" smtClean="0"/>
            <a:t>Библиотеки</a:t>
          </a:r>
        </a:p>
        <a:p>
          <a:r>
            <a:rPr lang="ru-RU" dirty="0" smtClean="0"/>
            <a:t>районных центров</a:t>
          </a:r>
          <a:endParaRPr lang="ru-RU" dirty="0"/>
        </a:p>
      </dgm:t>
    </dgm:pt>
    <dgm:pt modelId="{544ECB29-ADC4-4E18-8B35-2E6DD5B37853}" type="parTrans" cxnId="{60E883D1-A32F-473B-BE70-2CD93ACFC2F2}">
      <dgm:prSet/>
      <dgm:spPr/>
      <dgm:t>
        <a:bodyPr/>
        <a:lstStyle/>
        <a:p>
          <a:endParaRPr lang="ru-RU"/>
        </a:p>
      </dgm:t>
    </dgm:pt>
    <dgm:pt modelId="{0BA87A0C-4CCA-49FB-8DDD-861AEDF89431}" type="sibTrans" cxnId="{60E883D1-A32F-473B-BE70-2CD93ACFC2F2}">
      <dgm:prSet/>
      <dgm:spPr/>
      <dgm:t>
        <a:bodyPr/>
        <a:lstStyle/>
        <a:p>
          <a:endParaRPr lang="ru-RU"/>
        </a:p>
      </dgm:t>
    </dgm:pt>
    <dgm:pt modelId="{46BAF721-F4E2-4D59-A564-8A684B244EE7}">
      <dgm:prSet phldrT="[Текст]" custT="1"/>
      <dgm:spPr/>
      <dgm:t>
        <a:bodyPr/>
        <a:lstStyle/>
        <a:p>
          <a:r>
            <a:rPr lang="ru-RU" sz="1100" dirty="0" smtClean="0"/>
            <a:t>Краеведческие организации </a:t>
          </a:r>
        </a:p>
        <a:p>
          <a:r>
            <a:rPr lang="ru-RU" sz="1100" dirty="0" smtClean="0"/>
            <a:t>г. Тамбова</a:t>
          </a:r>
          <a:endParaRPr lang="ru-RU" sz="1100" dirty="0"/>
        </a:p>
      </dgm:t>
    </dgm:pt>
    <dgm:pt modelId="{35DD91FF-9A84-4ED2-8BCB-528F0F73C039}" type="parTrans" cxnId="{D012BAD1-AF6E-4B28-A467-CE6A6665E7C2}">
      <dgm:prSet/>
      <dgm:spPr/>
      <dgm:t>
        <a:bodyPr/>
        <a:lstStyle/>
        <a:p>
          <a:endParaRPr lang="ru-RU"/>
        </a:p>
      </dgm:t>
    </dgm:pt>
    <dgm:pt modelId="{53C942E0-D45A-4605-8455-CE499897F7FF}" type="sibTrans" cxnId="{D012BAD1-AF6E-4B28-A467-CE6A6665E7C2}">
      <dgm:prSet/>
      <dgm:spPr/>
      <dgm:t>
        <a:bodyPr/>
        <a:lstStyle/>
        <a:p>
          <a:endParaRPr lang="ru-RU"/>
        </a:p>
      </dgm:t>
    </dgm:pt>
    <dgm:pt modelId="{A565BE97-A07C-4CC1-9388-77BBAB3166B2}">
      <dgm:prSet phldrT="[Текст]"/>
      <dgm:spPr/>
      <dgm:t>
        <a:bodyPr/>
        <a:lstStyle/>
        <a:p>
          <a:r>
            <a:rPr lang="ru-RU" dirty="0" smtClean="0"/>
            <a:t>Ветеранские организации г. Тамбова</a:t>
          </a:r>
          <a:endParaRPr lang="ru-RU" dirty="0"/>
        </a:p>
      </dgm:t>
    </dgm:pt>
    <dgm:pt modelId="{A8A89540-6438-4CC5-B161-8C2A952CA891}" type="parTrans" cxnId="{D0312AEC-66CA-49A1-B44C-5CB2A8A66193}">
      <dgm:prSet/>
      <dgm:spPr/>
      <dgm:t>
        <a:bodyPr/>
        <a:lstStyle/>
        <a:p>
          <a:endParaRPr lang="ru-RU"/>
        </a:p>
      </dgm:t>
    </dgm:pt>
    <dgm:pt modelId="{BDCA27EA-18C6-4F44-9B41-767ABD184BDF}" type="sibTrans" cxnId="{D0312AEC-66CA-49A1-B44C-5CB2A8A66193}">
      <dgm:prSet/>
      <dgm:spPr/>
      <dgm:t>
        <a:bodyPr/>
        <a:lstStyle/>
        <a:p>
          <a:endParaRPr lang="ru-RU"/>
        </a:p>
      </dgm:t>
    </dgm:pt>
    <dgm:pt modelId="{E0266094-F31B-4884-9224-1625C04CDBED}">
      <dgm:prSet phldrT="[Текст]"/>
      <dgm:spPr/>
      <dgm:t>
        <a:bodyPr/>
        <a:lstStyle/>
        <a:p>
          <a:r>
            <a:rPr lang="ru-RU" dirty="0" smtClean="0"/>
            <a:t>Школы Тамбовской области</a:t>
          </a:r>
          <a:endParaRPr lang="ru-RU" dirty="0"/>
        </a:p>
      </dgm:t>
    </dgm:pt>
    <dgm:pt modelId="{3565561E-3886-4798-90A1-4B996B8C7ADC}" type="parTrans" cxnId="{C6F4F2F9-18D8-4BA7-ABCB-D4E24FC1E566}">
      <dgm:prSet/>
      <dgm:spPr/>
      <dgm:t>
        <a:bodyPr/>
        <a:lstStyle/>
        <a:p>
          <a:endParaRPr lang="ru-RU"/>
        </a:p>
      </dgm:t>
    </dgm:pt>
    <dgm:pt modelId="{C4A119D5-59BB-4A8B-8F2B-AA6448072BCD}" type="sibTrans" cxnId="{C6F4F2F9-18D8-4BA7-ABCB-D4E24FC1E566}">
      <dgm:prSet/>
      <dgm:spPr/>
      <dgm:t>
        <a:bodyPr/>
        <a:lstStyle/>
        <a:p>
          <a:endParaRPr lang="ru-RU"/>
        </a:p>
      </dgm:t>
    </dgm:pt>
    <dgm:pt modelId="{128CE546-C127-43CB-8A93-8CEDED56C855}" type="pres">
      <dgm:prSet presAssocID="{C5020011-DE4C-4E11-81C0-05AEE29BD87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C8CC56-7982-4C87-BA1F-7DE20A03D2F8}" type="pres">
      <dgm:prSet presAssocID="{0EC175DF-305D-4C5A-A171-C85C8E5CC654}" presName="node" presStyleLbl="node1" presStyleIdx="0" presStyleCnt="5" custScaleX="122240" custScaleY="56581" custRadScaleRad="102314" custRadScaleInc="-22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610DFB-4111-4BAA-93FE-AF27BCA18E3B}" type="pres">
      <dgm:prSet presAssocID="{0EC175DF-305D-4C5A-A171-C85C8E5CC654}" presName="spNode" presStyleCnt="0"/>
      <dgm:spPr/>
    </dgm:pt>
    <dgm:pt modelId="{79FB6597-A28E-45CB-BBE7-EE864DBB0B66}" type="pres">
      <dgm:prSet presAssocID="{A5A9EBB9-E10A-466B-9E2C-1C1CAB451049}" presName="sibTrans" presStyleLbl="sibTrans1D1" presStyleIdx="0" presStyleCnt="5"/>
      <dgm:spPr/>
      <dgm:t>
        <a:bodyPr/>
        <a:lstStyle/>
        <a:p>
          <a:endParaRPr lang="ru-RU"/>
        </a:p>
      </dgm:t>
    </dgm:pt>
    <dgm:pt modelId="{B42F2B1F-7AAD-4D0C-A0AE-BC2A7E422246}" type="pres">
      <dgm:prSet presAssocID="{0FDC3305-5A7F-43B7-A1B3-13D8C9E8E43F}" presName="node" presStyleLbl="node1" presStyleIdx="1" presStyleCnt="5" custScaleX="113925" custScaleY="58526" custRadScaleRad="124715" custRadScaleInc="331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48A8F6-0B0C-4E1E-9BE2-6D0DF8B6079E}" type="pres">
      <dgm:prSet presAssocID="{0FDC3305-5A7F-43B7-A1B3-13D8C9E8E43F}" presName="spNode" presStyleCnt="0"/>
      <dgm:spPr/>
    </dgm:pt>
    <dgm:pt modelId="{B4F75A7B-03B1-4840-B2A8-2B9A99B22559}" type="pres">
      <dgm:prSet presAssocID="{0BA87A0C-4CCA-49FB-8DDD-861AEDF89431}" presName="sibTrans" presStyleLbl="sibTrans1D1" presStyleIdx="1" presStyleCnt="5"/>
      <dgm:spPr/>
      <dgm:t>
        <a:bodyPr/>
        <a:lstStyle/>
        <a:p>
          <a:endParaRPr lang="ru-RU"/>
        </a:p>
      </dgm:t>
    </dgm:pt>
    <dgm:pt modelId="{DC11DCB7-1FC7-47B2-9578-212C24F707F3}" type="pres">
      <dgm:prSet presAssocID="{46BAF721-F4E2-4D59-A564-8A684B244EE7}" presName="node" presStyleLbl="node1" presStyleIdx="2" presStyleCnt="5" custScaleX="98995" custScaleY="56581" custRadScaleRad="106384" custRadScaleInc="-128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3AF900-1F83-4B91-A7A7-CB69C3496E96}" type="pres">
      <dgm:prSet presAssocID="{46BAF721-F4E2-4D59-A564-8A684B244EE7}" presName="spNode" presStyleCnt="0"/>
      <dgm:spPr/>
    </dgm:pt>
    <dgm:pt modelId="{B07B5526-5B82-4F68-B886-04427288AC98}" type="pres">
      <dgm:prSet presAssocID="{53C942E0-D45A-4605-8455-CE499897F7FF}" presName="sibTrans" presStyleLbl="sibTrans1D1" presStyleIdx="2" presStyleCnt="5"/>
      <dgm:spPr/>
      <dgm:t>
        <a:bodyPr/>
        <a:lstStyle/>
        <a:p>
          <a:endParaRPr lang="ru-RU"/>
        </a:p>
      </dgm:t>
    </dgm:pt>
    <dgm:pt modelId="{85AB7CB5-380D-45BF-9667-E2F68806EA6D}" type="pres">
      <dgm:prSet presAssocID="{A565BE97-A07C-4CC1-9388-77BBAB3166B2}" presName="node" presStyleLbl="node1" presStyleIdx="3" presStyleCnt="5" custScaleX="98996" custScaleY="56581" custRadScaleRad="105990" custRadScaleInc="128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AC6B5B-2BF1-43B4-85F7-AB1DDEA5E561}" type="pres">
      <dgm:prSet presAssocID="{A565BE97-A07C-4CC1-9388-77BBAB3166B2}" presName="spNode" presStyleCnt="0"/>
      <dgm:spPr/>
    </dgm:pt>
    <dgm:pt modelId="{0970A3DB-31F8-4157-ADB2-D022F22289B3}" type="pres">
      <dgm:prSet presAssocID="{BDCA27EA-18C6-4F44-9B41-767ABD184BDF}" presName="sibTrans" presStyleLbl="sibTrans1D1" presStyleIdx="3" presStyleCnt="5"/>
      <dgm:spPr/>
      <dgm:t>
        <a:bodyPr/>
        <a:lstStyle/>
        <a:p>
          <a:endParaRPr lang="ru-RU"/>
        </a:p>
      </dgm:t>
    </dgm:pt>
    <dgm:pt modelId="{DA17DCC3-37EF-49E8-9482-BD0DDB31FAFC}" type="pres">
      <dgm:prSet presAssocID="{E0266094-F31B-4884-9224-1625C04CDBED}" presName="node" presStyleLbl="node1" presStyleIdx="4" presStyleCnt="5" custScaleX="98996" custScaleY="56581" custRadScaleRad="127919" custRadScaleInc="-8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BFD1A9-9987-4E6D-A882-CC8EAE6D644C}" type="pres">
      <dgm:prSet presAssocID="{E0266094-F31B-4884-9224-1625C04CDBED}" presName="spNode" presStyleCnt="0"/>
      <dgm:spPr/>
    </dgm:pt>
    <dgm:pt modelId="{EF317D30-2A66-44DC-B2F2-1B968A25FE35}" type="pres">
      <dgm:prSet presAssocID="{C4A119D5-59BB-4A8B-8F2B-AA6448072BCD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B8917CB0-F703-465A-82AC-811F7F288368}" type="presOf" srcId="{E0266094-F31B-4884-9224-1625C04CDBED}" destId="{DA17DCC3-37EF-49E8-9482-BD0DDB31FAFC}" srcOrd="0" destOrd="0" presId="urn:microsoft.com/office/officeart/2005/8/layout/cycle5"/>
    <dgm:cxn modelId="{22AA5700-CA8C-4BF9-ACA2-E2C9C29A5F11}" type="presOf" srcId="{0FDC3305-5A7F-43B7-A1B3-13D8C9E8E43F}" destId="{B42F2B1F-7AAD-4D0C-A0AE-BC2A7E422246}" srcOrd="0" destOrd="0" presId="urn:microsoft.com/office/officeart/2005/8/layout/cycle5"/>
    <dgm:cxn modelId="{5E1F254B-F8F9-4C4D-A0F3-1207847D3840}" type="presOf" srcId="{A5A9EBB9-E10A-466B-9E2C-1C1CAB451049}" destId="{79FB6597-A28E-45CB-BBE7-EE864DBB0B66}" srcOrd="0" destOrd="0" presId="urn:microsoft.com/office/officeart/2005/8/layout/cycle5"/>
    <dgm:cxn modelId="{A59759A1-87C3-4149-8BAB-3E5C1ABB2068}" type="presOf" srcId="{BDCA27EA-18C6-4F44-9B41-767ABD184BDF}" destId="{0970A3DB-31F8-4157-ADB2-D022F22289B3}" srcOrd="0" destOrd="0" presId="urn:microsoft.com/office/officeart/2005/8/layout/cycle5"/>
    <dgm:cxn modelId="{FCC68FFD-7C90-4890-B94A-CB9D182E0996}" type="presOf" srcId="{0EC175DF-305D-4C5A-A171-C85C8E5CC654}" destId="{30C8CC56-7982-4C87-BA1F-7DE20A03D2F8}" srcOrd="0" destOrd="0" presId="urn:microsoft.com/office/officeart/2005/8/layout/cycle5"/>
    <dgm:cxn modelId="{50A33FFF-B514-4DB5-AF17-3DF0DFF24072}" type="presOf" srcId="{C4A119D5-59BB-4A8B-8F2B-AA6448072BCD}" destId="{EF317D30-2A66-44DC-B2F2-1B968A25FE35}" srcOrd="0" destOrd="0" presId="urn:microsoft.com/office/officeart/2005/8/layout/cycle5"/>
    <dgm:cxn modelId="{60E883D1-A32F-473B-BE70-2CD93ACFC2F2}" srcId="{C5020011-DE4C-4E11-81C0-05AEE29BD874}" destId="{0FDC3305-5A7F-43B7-A1B3-13D8C9E8E43F}" srcOrd="1" destOrd="0" parTransId="{544ECB29-ADC4-4E18-8B35-2E6DD5B37853}" sibTransId="{0BA87A0C-4CCA-49FB-8DDD-861AEDF89431}"/>
    <dgm:cxn modelId="{3930E7C1-7DD9-4623-A90E-EC6F5D03BD52}" srcId="{C5020011-DE4C-4E11-81C0-05AEE29BD874}" destId="{0EC175DF-305D-4C5A-A171-C85C8E5CC654}" srcOrd="0" destOrd="0" parTransId="{CC7FE380-41E9-4386-91ED-8C1A70BCAA4D}" sibTransId="{A5A9EBB9-E10A-466B-9E2C-1C1CAB451049}"/>
    <dgm:cxn modelId="{C6F4F2F9-18D8-4BA7-ABCB-D4E24FC1E566}" srcId="{C5020011-DE4C-4E11-81C0-05AEE29BD874}" destId="{E0266094-F31B-4884-9224-1625C04CDBED}" srcOrd="4" destOrd="0" parTransId="{3565561E-3886-4798-90A1-4B996B8C7ADC}" sibTransId="{C4A119D5-59BB-4A8B-8F2B-AA6448072BCD}"/>
    <dgm:cxn modelId="{D012BAD1-AF6E-4B28-A467-CE6A6665E7C2}" srcId="{C5020011-DE4C-4E11-81C0-05AEE29BD874}" destId="{46BAF721-F4E2-4D59-A564-8A684B244EE7}" srcOrd="2" destOrd="0" parTransId="{35DD91FF-9A84-4ED2-8BCB-528F0F73C039}" sibTransId="{53C942E0-D45A-4605-8455-CE499897F7FF}"/>
    <dgm:cxn modelId="{ACDE2AC3-FE77-42AB-829F-5DAE05391F32}" type="presOf" srcId="{0BA87A0C-4CCA-49FB-8DDD-861AEDF89431}" destId="{B4F75A7B-03B1-4840-B2A8-2B9A99B22559}" srcOrd="0" destOrd="0" presId="urn:microsoft.com/office/officeart/2005/8/layout/cycle5"/>
    <dgm:cxn modelId="{114C419A-172C-4773-A939-33F49A694B22}" type="presOf" srcId="{46BAF721-F4E2-4D59-A564-8A684B244EE7}" destId="{DC11DCB7-1FC7-47B2-9578-212C24F707F3}" srcOrd="0" destOrd="0" presId="urn:microsoft.com/office/officeart/2005/8/layout/cycle5"/>
    <dgm:cxn modelId="{6C5BCF03-B49C-4F22-8D65-A50224902334}" type="presOf" srcId="{A565BE97-A07C-4CC1-9388-77BBAB3166B2}" destId="{85AB7CB5-380D-45BF-9667-E2F68806EA6D}" srcOrd="0" destOrd="0" presId="urn:microsoft.com/office/officeart/2005/8/layout/cycle5"/>
    <dgm:cxn modelId="{D0312AEC-66CA-49A1-B44C-5CB2A8A66193}" srcId="{C5020011-DE4C-4E11-81C0-05AEE29BD874}" destId="{A565BE97-A07C-4CC1-9388-77BBAB3166B2}" srcOrd="3" destOrd="0" parTransId="{A8A89540-6438-4CC5-B161-8C2A952CA891}" sibTransId="{BDCA27EA-18C6-4F44-9B41-767ABD184BDF}"/>
    <dgm:cxn modelId="{1D3C41D4-6279-4027-9CFB-C9287D0E292A}" type="presOf" srcId="{C5020011-DE4C-4E11-81C0-05AEE29BD874}" destId="{128CE546-C127-43CB-8A93-8CEDED56C855}" srcOrd="0" destOrd="0" presId="urn:microsoft.com/office/officeart/2005/8/layout/cycle5"/>
    <dgm:cxn modelId="{CCE04298-AD4F-4A90-964B-1E48B614732B}" type="presOf" srcId="{53C942E0-D45A-4605-8455-CE499897F7FF}" destId="{B07B5526-5B82-4F68-B886-04427288AC98}" srcOrd="0" destOrd="0" presId="urn:microsoft.com/office/officeart/2005/8/layout/cycle5"/>
    <dgm:cxn modelId="{DA04036D-2524-49B0-9765-AE8BB3039E4F}" type="presParOf" srcId="{128CE546-C127-43CB-8A93-8CEDED56C855}" destId="{30C8CC56-7982-4C87-BA1F-7DE20A03D2F8}" srcOrd="0" destOrd="0" presId="urn:microsoft.com/office/officeart/2005/8/layout/cycle5"/>
    <dgm:cxn modelId="{42C64716-48F5-4A43-A148-97FDA8D23A0C}" type="presParOf" srcId="{128CE546-C127-43CB-8A93-8CEDED56C855}" destId="{86610DFB-4111-4BAA-93FE-AF27BCA18E3B}" srcOrd="1" destOrd="0" presId="urn:microsoft.com/office/officeart/2005/8/layout/cycle5"/>
    <dgm:cxn modelId="{13158C27-C28A-41DE-A541-686C1CF55123}" type="presParOf" srcId="{128CE546-C127-43CB-8A93-8CEDED56C855}" destId="{79FB6597-A28E-45CB-BBE7-EE864DBB0B66}" srcOrd="2" destOrd="0" presId="urn:microsoft.com/office/officeart/2005/8/layout/cycle5"/>
    <dgm:cxn modelId="{98196CC2-0B10-4529-BE82-B0EAA43223F5}" type="presParOf" srcId="{128CE546-C127-43CB-8A93-8CEDED56C855}" destId="{B42F2B1F-7AAD-4D0C-A0AE-BC2A7E422246}" srcOrd="3" destOrd="0" presId="urn:microsoft.com/office/officeart/2005/8/layout/cycle5"/>
    <dgm:cxn modelId="{665124D8-D24F-4FB7-B755-5990DFC83A1E}" type="presParOf" srcId="{128CE546-C127-43CB-8A93-8CEDED56C855}" destId="{9848A8F6-0B0C-4E1E-9BE2-6D0DF8B6079E}" srcOrd="4" destOrd="0" presId="urn:microsoft.com/office/officeart/2005/8/layout/cycle5"/>
    <dgm:cxn modelId="{652A4B20-AA22-4D32-A45A-596B336B2C4F}" type="presParOf" srcId="{128CE546-C127-43CB-8A93-8CEDED56C855}" destId="{B4F75A7B-03B1-4840-B2A8-2B9A99B22559}" srcOrd="5" destOrd="0" presId="urn:microsoft.com/office/officeart/2005/8/layout/cycle5"/>
    <dgm:cxn modelId="{5CE393BF-35BD-445C-9723-2FDE91F468BF}" type="presParOf" srcId="{128CE546-C127-43CB-8A93-8CEDED56C855}" destId="{DC11DCB7-1FC7-47B2-9578-212C24F707F3}" srcOrd="6" destOrd="0" presId="urn:microsoft.com/office/officeart/2005/8/layout/cycle5"/>
    <dgm:cxn modelId="{A64F6AEC-1DA5-4ABC-B5D3-6A406D5F8847}" type="presParOf" srcId="{128CE546-C127-43CB-8A93-8CEDED56C855}" destId="{A93AF900-1F83-4B91-A7A7-CB69C3496E96}" srcOrd="7" destOrd="0" presId="urn:microsoft.com/office/officeart/2005/8/layout/cycle5"/>
    <dgm:cxn modelId="{D93B3DB2-BB2C-42BA-ABED-1EAAD5C7BF55}" type="presParOf" srcId="{128CE546-C127-43CB-8A93-8CEDED56C855}" destId="{B07B5526-5B82-4F68-B886-04427288AC98}" srcOrd="8" destOrd="0" presId="urn:microsoft.com/office/officeart/2005/8/layout/cycle5"/>
    <dgm:cxn modelId="{FBBA4996-3FEB-4DEE-8BDF-9CD4EA8A8AD1}" type="presParOf" srcId="{128CE546-C127-43CB-8A93-8CEDED56C855}" destId="{85AB7CB5-380D-45BF-9667-E2F68806EA6D}" srcOrd="9" destOrd="0" presId="urn:microsoft.com/office/officeart/2005/8/layout/cycle5"/>
    <dgm:cxn modelId="{41D82D43-5D84-4300-A1D3-19C53545491E}" type="presParOf" srcId="{128CE546-C127-43CB-8A93-8CEDED56C855}" destId="{B4AC6B5B-2BF1-43B4-85F7-AB1DDEA5E561}" srcOrd="10" destOrd="0" presId="urn:microsoft.com/office/officeart/2005/8/layout/cycle5"/>
    <dgm:cxn modelId="{FE751FBF-8C40-4F31-BE78-7262E9A3C381}" type="presParOf" srcId="{128CE546-C127-43CB-8A93-8CEDED56C855}" destId="{0970A3DB-31F8-4157-ADB2-D022F22289B3}" srcOrd="11" destOrd="0" presId="urn:microsoft.com/office/officeart/2005/8/layout/cycle5"/>
    <dgm:cxn modelId="{339D7071-4DB1-4FF4-8E1A-475B9BF4AC2B}" type="presParOf" srcId="{128CE546-C127-43CB-8A93-8CEDED56C855}" destId="{DA17DCC3-37EF-49E8-9482-BD0DDB31FAFC}" srcOrd="12" destOrd="0" presId="urn:microsoft.com/office/officeart/2005/8/layout/cycle5"/>
    <dgm:cxn modelId="{6D3BFEF0-8EAC-4359-BA71-A3DA21202463}" type="presParOf" srcId="{128CE546-C127-43CB-8A93-8CEDED56C855}" destId="{4FBFD1A9-9987-4E6D-A882-CC8EAE6D644C}" srcOrd="13" destOrd="0" presId="urn:microsoft.com/office/officeart/2005/8/layout/cycle5"/>
    <dgm:cxn modelId="{07584F60-F882-4161-A4BC-12D45F284E13}" type="presParOf" srcId="{128CE546-C127-43CB-8A93-8CEDED56C855}" destId="{EF317D30-2A66-44DC-B2F2-1B968A25FE35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A505989-2DF2-4CEE-BB22-615252F345A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6CE3C1-1265-4FAD-BEC8-461DA5013708}">
      <dgm:prSet/>
      <dgm:spPr/>
      <dgm:t>
        <a:bodyPr/>
        <a:lstStyle/>
        <a:p>
          <a:r>
            <a:rPr lang="ru-RU" b="0" i="0" dirty="0" smtClean="0"/>
            <a:t>Сохранение исторической памяти о вкладе «детей войны» в Победу, родившихся или проживавших на территории Тамбовской области, создание </a:t>
          </a:r>
          <a:r>
            <a:rPr lang="ru-RU" b="0" i="0" dirty="0" err="1" smtClean="0"/>
            <a:t>интернет-ресурса</a:t>
          </a:r>
          <a:r>
            <a:rPr lang="ru-RU" b="0" i="0" dirty="0" smtClean="0"/>
            <a:t>, аккумулирующего их воспоминания и дневники, письма, литературное творчество.</a:t>
          </a:r>
          <a:endParaRPr lang="ru-RU" dirty="0"/>
        </a:p>
      </dgm:t>
    </dgm:pt>
    <dgm:pt modelId="{116C8FF0-E690-4ACE-9963-3398260350E3}" type="parTrans" cxnId="{15EAA007-D2AD-46C1-9E50-727B8036EE67}">
      <dgm:prSet/>
      <dgm:spPr/>
      <dgm:t>
        <a:bodyPr/>
        <a:lstStyle/>
        <a:p>
          <a:endParaRPr lang="ru-RU"/>
        </a:p>
      </dgm:t>
    </dgm:pt>
    <dgm:pt modelId="{5DF9B421-F730-4C5A-A255-6F304419CBFE}" type="sibTrans" cxnId="{15EAA007-D2AD-46C1-9E50-727B8036EE67}">
      <dgm:prSet/>
      <dgm:spPr>
        <a:ln>
          <a:solidFill>
            <a:schemeClr val="tx2">
              <a:lumMod val="75000"/>
              <a:alpha val="90000"/>
            </a:schemeClr>
          </a:solidFill>
        </a:ln>
      </dgm:spPr>
      <dgm:t>
        <a:bodyPr/>
        <a:lstStyle/>
        <a:p>
          <a:endParaRPr lang="ru-RU"/>
        </a:p>
      </dgm:t>
    </dgm:pt>
    <dgm:pt modelId="{A0920E38-569E-4F52-8803-86BA41E5F110}">
      <dgm:prSet/>
      <dgm:spPr/>
      <dgm:t>
        <a:bodyPr/>
        <a:lstStyle/>
        <a:p>
          <a:r>
            <a:rPr lang="ru-RU" b="0" i="0" dirty="0" smtClean="0"/>
            <a:t>Повышение уровня знаний подростков в области истории Великой Отечественной войны, развитие навыков работы с документами личного происхождения и другими историческими источниками. Интеграция полученных результатов в  образовательный процесс как на базе АНО «ТБО», так и в школах Тамбова.</a:t>
          </a:r>
          <a:endParaRPr lang="ru-RU" dirty="0"/>
        </a:p>
      </dgm:t>
    </dgm:pt>
    <dgm:pt modelId="{6D322092-5FE6-4A95-B156-FA684848A505}" type="parTrans" cxnId="{65E4742D-A9B7-40F5-A133-5513820498C3}">
      <dgm:prSet/>
      <dgm:spPr/>
      <dgm:t>
        <a:bodyPr/>
        <a:lstStyle/>
        <a:p>
          <a:endParaRPr lang="ru-RU"/>
        </a:p>
      </dgm:t>
    </dgm:pt>
    <dgm:pt modelId="{E2A51FA9-F38B-4AA1-B5E0-F57478AE5F9A}" type="sibTrans" cxnId="{65E4742D-A9B7-40F5-A133-5513820498C3}">
      <dgm:prSet/>
      <dgm:spPr>
        <a:ln>
          <a:solidFill>
            <a:schemeClr val="tx2">
              <a:lumMod val="75000"/>
              <a:alpha val="90000"/>
            </a:schemeClr>
          </a:solidFill>
        </a:ln>
      </dgm:spPr>
      <dgm:t>
        <a:bodyPr/>
        <a:lstStyle/>
        <a:p>
          <a:endParaRPr lang="ru-RU"/>
        </a:p>
      </dgm:t>
    </dgm:pt>
    <dgm:pt modelId="{9A2A32D2-898E-4052-948F-7B48FED3C7EC}">
      <dgm:prSet/>
      <dgm:spPr/>
      <dgm:t>
        <a:bodyPr/>
        <a:lstStyle/>
        <a:p>
          <a:r>
            <a:rPr lang="ru-RU" dirty="0" smtClean="0"/>
            <a:t>Формирование гражданской идентичности молодого поколения (воспроизведение ценностей своего народа в «проекте» личной жизни, соотнесение собственной судьбы с исторической судьбой своего народа, осознание себя как активного участника этого процесса). Активизация интереса к подвигу земляков на микроуровне (в семье и внутри локальных сообществ), укрепление связей между поколениями современного российского общества.</a:t>
          </a:r>
          <a:endParaRPr lang="ru-RU" dirty="0"/>
        </a:p>
      </dgm:t>
    </dgm:pt>
    <dgm:pt modelId="{98892010-7C0F-4309-9A0F-DA92B760DCE5}" type="parTrans" cxnId="{3C35A32C-C4C0-4D0A-BE92-A18B8E2EB8D4}">
      <dgm:prSet/>
      <dgm:spPr/>
      <dgm:t>
        <a:bodyPr/>
        <a:lstStyle/>
        <a:p>
          <a:endParaRPr lang="ru-RU"/>
        </a:p>
      </dgm:t>
    </dgm:pt>
    <dgm:pt modelId="{D910385D-2A37-41FC-B870-2F7077D06655}" type="sibTrans" cxnId="{3C35A32C-C4C0-4D0A-BE92-A18B8E2EB8D4}">
      <dgm:prSet/>
      <dgm:spPr/>
      <dgm:t>
        <a:bodyPr/>
        <a:lstStyle/>
        <a:p>
          <a:endParaRPr lang="ru-RU"/>
        </a:p>
      </dgm:t>
    </dgm:pt>
    <dgm:pt modelId="{82F1B912-41B9-43D8-B742-74E5A816E2B9}" type="pres">
      <dgm:prSet presAssocID="{2A505989-2DF2-4CEE-BB22-615252F345A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6736FB-8C4C-4AFB-A6A2-792FF4769913}" type="pres">
      <dgm:prSet presAssocID="{2A505989-2DF2-4CEE-BB22-615252F345A2}" presName="dummyMaxCanvas" presStyleCnt="0">
        <dgm:presLayoutVars/>
      </dgm:prSet>
      <dgm:spPr/>
    </dgm:pt>
    <dgm:pt modelId="{288A814B-60B2-4C72-83A6-047EBEDCDA5B}" type="pres">
      <dgm:prSet presAssocID="{2A505989-2DF2-4CEE-BB22-615252F345A2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2AE064-5112-4011-ABB0-E6884C30EAF6}" type="pres">
      <dgm:prSet presAssocID="{2A505989-2DF2-4CEE-BB22-615252F345A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B1C00-894E-45A5-A447-3E8BC7AAAFC0}" type="pres">
      <dgm:prSet presAssocID="{2A505989-2DF2-4CEE-BB22-615252F345A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1A33F-486C-4D44-845C-CD7DBFFBCBFC}" type="pres">
      <dgm:prSet presAssocID="{2A505989-2DF2-4CEE-BB22-615252F345A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3942AD-F4BF-46F4-9952-FCB3FCDA68FF}" type="pres">
      <dgm:prSet presAssocID="{2A505989-2DF2-4CEE-BB22-615252F345A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97172-CDD3-4930-9009-A55BA407EE13}" type="pres">
      <dgm:prSet presAssocID="{2A505989-2DF2-4CEE-BB22-615252F345A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D21378-5EF6-4661-ABC7-895282FD0D22}" type="pres">
      <dgm:prSet presAssocID="{2A505989-2DF2-4CEE-BB22-615252F345A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DF4C0F-48F5-43BA-B0A3-FA9DE3031AF8}" type="pres">
      <dgm:prSet presAssocID="{2A505989-2DF2-4CEE-BB22-615252F345A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D0BDE8-F06B-46B4-AFEF-F8092768740D}" type="presOf" srcId="{A0920E38-569E-4F52-8803-86BA41E5F110}" destId="{69D21378-5EF6-4661-ABC7-895282FD0D22}" srcOrd="1" destOrd="0" presId="urn:microsoft.com/office/officeart/2005/8/layout/vProcess5"/>
    <dgm:cxn modelId="{3EDD639D-AEB6-42A8-9A3B-31F2E051343B}" type="presOf" srcId="{2A505989-2DF2-4CEE-BB22-615252F345A2}" destId="{82F1B912-41B9-43D8-B742-74E5A816E2B9}" srcOrd="0" destOrd="0" presId="urn:microsoft.com/office/officeart/2005/8/layout/vProcess5"/>
    <dgm:cxn modelId="{2ED3AB4C-14CB-4598-A37E-959914F36745}" type="presOf" srcId="{3F6CE3C1-1265-4FAD-BEC8-461DA5013708}" destId="{288A814B-60B2-4C72-83A6-047EBEDCDA5B}" srcOrd="0" destOrd="0" presId="urn:microsoft.com/office/officeart/2005/8/layout/vProcess5"/>
    <dgm:cxn modelId="{3C35A32C-C4C0-4D0A-BE92-A18B8E2EB8D4}" srcId="{2A505989-2DF2-4CEE-BB22-615252F345A2}" destId="{9A2A32D2-898E-4052-948F-7B48FED3C7EC}" srcOrd="2" destOrd="0" parTransId="{98892010-7C0F-4309-9A0F-DA92B760DCE5}" sibTransId="{D910385D-2A37-41FC-B870-2F7077D06655}"/>
    <dgm:cxn modelId="{15EAA007-D2AD-46C1-9E50-727B8036EE67}" srcId="{2A505989-2DF2-4CEE-BB22-615252F345A2}" destId="{3F6CE3C1-1265-4FAD-BEC8-461DA5013708}" srcOrd="0" destOrd="0" parTransId="{116C8FF0-E690-4ACE-9963-3398260350E3}" sibTransId="{5DF9B421-F730-4C5A-A255-6F304419CBFE}"/>
    <dgm:cxn modelId="{363C685D-31F3-423F-BD14-D2C6F89CAC0B}" type="presOf" srcId="{E2A51FA9-F38B-4AA1-B5E0-F57478AE5F9A}" destId="{353942AD-F4BF-46F4-9952-FCB3FCDA68FF}" srcOrd="0" destOrd="0" presId="urn:microsoft.com/office/officeart/2005/8/layout/vProcess5"/>
    <dgm:cxn modelId="{7B1E1696-EAEF-4EEB-830D-71C6125C5C70}" type="presOf" srcId="{9A2A32D2-898E-4052-948F-7B48FED3C7EC}" destId="{0DDF4C0F-48F5-43BA-B0A3-FA9DE3031AF8}" srcOrd="1" destOrd="0" presId="urn:microsoft.com/office/officeart/2005/8/layout/vProcess5"/>
    <dgm:cxn modelId="{0B65A77D-FBA0-4E99-AED0-0863FAD3AB27}" type="presOf" srcId="{A0920E38-569E-4F52-8803-86BA41E5F110}" destId="{B62AE064-5112-4011-ABB0-E6884C30EAF6}" srcOrd="0" destOrd="0" presId="urn:microsoft.com/office/officeart/2005/8/layout/vProcess5"/>
    <dgm:cxn modelId="{2FC9F1C1-3621-4706-8E62-5B15DC140B83}" type="presOf" srcId="{3F6CE3C1-1265-4FAD-BEC8-461DA5013708}" destId="{B1297172-CDD3-4930-9009-A55BA407EE13}" srcOrd="1" destOrd="0" presId="urn:microsoft.com/office/officeart/2005/8/layout/vProcess5"/>
    <dgm:cxn modelId="{E3417973-2E2B-4075-A620-4771EFE9B6AA}" type="presOf" srcId="{9A2A32D2-898E-4052-948F-7B48FED3C7EC}" destId="{CD5B1C00-894E-45A5-A447-3E8BC7AAAFC0}" srcOrd="0" destOrd="0" presId="urn:microsoft.com/office/officeart/2005/8/layout/vProcess5"/>
    <dgm:cxn modelId="{65E4742D-A9B7-40F5-A133-5513820498C3}" srcId="{2A505989-2DF2-4CEE-BB22-615252F345A2}" destId="{A0920E38-569E-4F52-8803-86BA41E5F110}" srcOrd="1" destOrd="0" parTransId="{6D322092-5FE6-4A95-B156-FA684848A505}" sibTransId="{E2A51FA9-F38B-4AA1-B5E0-F57478AE5F9A}"/>
    <dgm:cxn modelId="{A006CD46-08CB-433B-B6F2-90231DD9FACD}" type="presOf" srcId="{5DF9B421-F730-4C5A-A255-6F304419CBFE}" destId="{1F91A33F-486C-4D44-845C-CD7DBFFBCBFC}" srcOrd="0" destOrd="0" presId="urn:microsoft.com/office/officeart/2005/8/layout/vProcess5"/>
    <dgm:cxn modelId="{597381D9-B501-46C1-BCF5-002B2539E52C}" type="presParOf" srcId="{82F1B912-41B9-43D8-B742-74E5A816E2B9}" destId="{406736FB-8C4C-4AFB-A6A2-792FF4769913}" srcOrd="0" destOrd="0" presId="urn:microsoft.com/office/officeart/2005/8/layout/vProcess5"/>
    <dgm:cxn modelId="{2A65CDBD-6A2B-4BF3-AC32-76FBAC55E2E1}" type="presParOf" srcId="{82F1B912-41B9-43D8-B742-74E5A816E2B9}" destId="{288A814B-60B2-4C72-83A6-047EBEDCDA5B}" srcOrd="1" destOrd="0" presId="urn:microsoft.com/office/officeart/2005/8/layout/vProcess5"/>
    <dgm:cxn modelId="{2A848C68-AC48-414B-BE59-96C9F2B14AA7}" type="presParOf" srcId="{82F1B912-41B9-43D8-B742-74E5A816E2B9}" destId="{B62AE064-5112-4011-ABB0-E6884C30EAF6}" srcOrd="2" destOrd="0" presId="urn:microsoft.com/office/officeart/2005/8/layout/vProcess5"/>
    <dgm:cxn modelId="{DE90CDE3-11D7-4E8F-B181-6D01D5EA068C}" type="presParOf" srcId="{82F1B912-41B9-43D8-B742-74E5A816E2B9}" destId="{CD5B1C00-894E-45A5-A447-3E8BC7AAAFC0}" srcOrd="3" destOrd="0" presId="urn:microsoft.com/office/officeart/2005/8/layout/vProcess5"/>
    <dgm:cxn modelId="{6BED385B-33F6-4172-ABA6-6E929B470A0D}" type="presParOf" srcId="{82F1B912-41B9-43D8-B742-74E5A816E2B9}" destId="{1F91A33F-486C-4D44-845C-CD7DBFFBCBFC}" srcOrd="4" destOrd="0" presId="urn:microsoft.com/office/officeart/2005/8/layout/vProcess5"/>
    <dgm:cxn modelId="{215672D7-D397-411D-926B-EF288335F981}" type="presParOf" srcId="{82F1B912-41B9-43D8-B742-74E5A816E2B9}" destId="{353942AD-F4BF-46F4-9952-FCB3FCDA68FF}" srcOrd="5" destOrd="0" presId="urn:microsoft.com/office/officeart/2005/8/layout/vProcess5"/>
    <dgm:cxn modelId="{FA96E0D6-53CF-4A02-BFDD-F23B94DD6052}" type="presParOf" srcId="{82F1B912-41B9-43D8-B742-74E5A816E2B9}" destId="{B1297172-CDD3-4930-9009-A55BA407EE13}" srcOrd="6" destOrd="0" presId="urn:microsoft.com/office/officeart/2005/8/layout/vProcess5"/>
    <dgm:cxn modelId="{B236C190-622E-475E-9E80-12475687739F}" type="presParOf" srcId="{82F1B912-41B9-43D8-B742-74E5A816E2B9}" destId="{69D21378-5EF6-4661-ABC7-895282FD0D22}" srcOrd="7" destOrd="0" presId="urn:microsoft.com/office/officeart/2005/8/layout/vProcess5"/>
    <dgm:cxn modelId="{1539520E-8817-4D8A-80D9-277D1E0FA20C}" type="presParOf" srcId="{82F1B912-41B9-43D8-B742-74E5A816E2B9}" destId="{0DDF4C0F-48F5-43BA-B0A3-FA9DE3031AF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8DA2F5B-5422-4784-B0F8-7FAF7D18D547}">
      <dsp:nvSpPr>
        <dsp:cNvPr id="0" name=""/>
        <dsp:cNvSpPr/>
      </dsp:nvSpPr>
      <dsp:spPr>
        <a:xfrm>
          <a:off x="2475339" y="760411"/>
          <a:ext cx="1497114" cy="171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5657" y="0"/>
              </a:lnTo>
              <a:lnTo>
                <a:pt x="765657" y="171624"/>
              </a:lnTo>
              <a:lnTo>
                <a:pt x="1497114" y="171624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85463" y="842667"/>
        <a:ext cx="76866" cy="7113"/>
      </dsp:txXfrm>
    </dsp:sp>
    <dsp:sp modelId="{E42F13F2-6089-4F47-B49F-1B81CCD94E95}">
      <dsp:nvSpPr>
        <dsp:cNvPr id="0" name=""/>
        <dsp:cNvSpPr/>
      </dsp:nvSpPr>
      <dsp:spPr>
        <a:xfrm>
          <a:off x="76163" y="2162"/>
          <a:ext cx="2400976" cy="151649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chemeClr val="accent4">
                <a:lumMod val="75000"/>
              </a:schemeClr>
            </a:solidFill>
            <a:latin typeface="Book Antiqua" panose="02040602050305030304" pitchFamily="18" charset="0"/>
            <a:ea typeface="+mn-ea"/>
            <a:cs typeface="+mn-cs"/>
          </a:endParaRPr>
        </a:p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Цель</a:t>
          </a:r>
        </a:p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проекта:</a:t>
          </a:r>
        </a:p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rgbClr val="920000"/>
            </a:solidFill>
            <a:effectLst/>
            <a:latin typeface="Book Antiqua" panose="02040602050305030304" pitchFamily="18" charset="0"/>
          </a:endParaRPr>
        </a:p>
      </dsp:txBody>
      <dsp:txXfrm>
        <a:off x="76163" y="2162"/>
        <a:ext cx="2400976" cy="1516498"/>
      </dsp:txXfrm>
    </dsp:sp>
    <dsp:sp modelId="{22DCB65F-C03B-48D0-8718-6F09FF2E2A50}">
      <dsp:nvSpPr>
        <dsp:cNvPr id="0" name=""/>
        <dsp:cNvSpPr/>
      </dsp:nvSpPr>
      <dsp:spPr>
        <a:xfrm>
          <a:off x="2438085" y="1857134"/>
          <a:ext cx="3111598" cy="680022"/>
        </a:xfrm>
        <a:custGeom>
          <a:avLst/>
          <a:gdLst/>
          <a:ahLst/>
          <a:cxnLst/>
          <a:rect l="0" t="0" r="0" b="0"/>
          <a:pathLst>
            <a:path>
              <a:moveTo>
                <a:pt x="3111598" y="0"/>
              </a:moveTo>
              <a:lnTo>
                <a:pt x="3111598" y="357111"/>
              </a:lnTo>
              <a:lnTo>
                <a:pt x="0" y="357111"/>
              </a:lnTo>
              <a:lnTo>
                <a:pt x="0" y="680022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914092" y="2193589"/>
        <a:ext cx="159585" cy="7113"/>
      </dsp:txXfrm>
    </dsp:sp>
    <dsp:sp modelId="{833E07D9-0CF2-4918-AF6D-AF72AD8D42B2}">
      <dsp:nvSpPr>
        <dsp:cNvPr id="0" name=""/>
        <dsp:cNvSpPr/>
      </dsp:nvSpPr>
      <dsp:spPr>
        <a:xfrm>
          <a:off x="4004853" y="5137"/>
          <a:ext cx="3089661" cy="18537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/>
            <a:t>Сохранение исторической памяти о вкладе детей войны в Победу,</a:t>
          </a:r>
          <a:endParaRPr lang="ru-RU" sz="1800" kern="1200" dirty="0"/>
        </a:p>
      </dsp:txBody>
      <dsp:txXfrm>
        <a:off x="4004853" y="5137"/>
        <a:ext cx="3089661" cy="1853797"/>
      </dsp:txXfrm>
    </dsp:sp>
    <dsp:sp modelId="{4195EFBB-859E-49BB-9AA3-357EFF692733}">
      <dsp:nvSpPr>
        <dsp:cNvPr id="0" name=""/>
        <dsp:cNvSpPr/>
      </dsp:nvSpPr>
      <dsp:spPr>
        <a:xfrm>
          <a:off x="3981116" y="3450735"/>
          <a:ext cx="6800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80022" y="45720"/>
              </a:lnTo>
            </a:path>
          </a:pathLst>
        </a:custGeom>
        <a:noFill/>
        <a:ln w="38100" cap="flat" cmpd="sng" algn="ctr">
          <a:solidFill>
            <a:schemeClr val="accent1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03362" y="3492899"/>
        <a:ext cx="35531" cy="7113"/>
      </dsp:txXfrm>
    </dsp:sp>
    <dsp:sp modelId="{7718A15E-C9D2-4C55-A8D5-342921F44D0A}">
      <dsp:nvSpPr>
        <dsp:cNvPr id="0" name=""/>
        <dsp:cNvSpPr/>
      </dsp:nvSpPr>
      <dsp:spPr>
        <a:xfrm>
          <a:off x="893255" y="2569557"/>
          <a:ext cx="3089661" cy="18537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/>
            <a:t>актуализация опыта не только непосредственных участников событий, но и связанных с ними групп населения (земляки, сохраняющие память о военном детстве через семейные документы, вещи, личные воспоминания),</a:t>
          </a:r>
          <a:endParaRPr lang="ru-RU" sz="1400" kern="1200" dirty="0"/>
        </a:p>
      </dsp:txBody>
      <dsp:txXfrm>
        <a:off x="893255" y="2569557"/>
        <a:ext cx="3089661" cy="1853797"/>
      </dsp:txXfrm>
    </dsp:sp>
    <dsp:sp modelId="{76994308-C70E-4EA6-BB76-3567DD6EFC79}">
      <dsp:nvSpPr>
        <dsp:cNvPr id="0" name=""/>
        <dsp:cNvSpPr/>
      </dsp:nvSpPr>
      <dsp:spPr>
        <a:xfrm>
          <a:off x="4693539" y="2569557"/>
          <a:ext cx="3089661" cy="18537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/>
            <a:t>проведение с их участием мероприятий военно-патриотического характера, направленных на формирование и развитие устойчивого знания, гражданственности и патриотизма.</a:t>
          </a:r>
          <a:endParaRPr lang="ru-RU" sz="1400" kern="1200" dirty="0"/>
        </a:p>
      </dsp:txBody>
      <dsp:txXfrm>
        <a:off x="4693539" y="2569557"/>
        <a:ext cx="3089661" cy="185379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8DA2F5B-5422-4784-B0F8-7FAF7D18D547}">
      <dsp:nvSpPr>
        <dsp:cNvPr id="0" name=""/>
        <dsp:cNvSpPr/>
      </dsp:nvSpPr>
      <dsp:spPr>
        <a:xfrm>
          <a:off x="2321330" y="1335992"/>
          <a:ext cx="4385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16218"/>
              </a:moveTo>
              <a:lnTo>
                <a:pt x="236374" y="116218"/>
              </a:lnTo>
              <a:lnTo>
                <a:pt x="236374" y="45720"/>
              </a:lnTo>
              <a:lnTo>
                <a:pt x="438549" y="457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528744" y="1379402"/>
        <a:ext cx="23720" cy="4618"/>
      </dsp:txXfrm>
    </dsp:sp>
    <dsp:sp modelId="{E42F13F2-6089-4F47-B49F-1B81CCD94E95}">
      <dsp:nvSpPr>
        <dsp:cNvPr id="0" name=""/>
        <dsp:cNvSpPr/>
      </dsp:nvSpPr>
      <dsp:spPr>
        <a:xfrm>
          <a:off x="0" y="843072"/>
          <a:ext cx="2323130" cy="1218275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accent4">
                <a:lumMod val="75000"/>
              </a:schemeClr>
            </a:solidFill>
            <a:effectLst/>
            <a:latin typeface="Book Antiqua" panose="02040602050305030304" pitchFamily="18" charset="0"/>
          </a:endParaRPr>
        </a:p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Задачи</a:t>
          </a:r>
        </a:p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920000"/>
              </a:solidFill>
              <a:latin typeface="Book Antiqua" panose="02040602050305030304" pitchFamily="18" charset="0"/>
              <a:ea typeface="+mn-ea"/>
              <a:cs typeface="+mn-cs"/>
            </a:rPr>
            <a:t>проекта:</a:t>
          </a:r>
          <a:endParaRPr lang="ru-RU" sz="2400" b="1" kern="1200" dirty="0">
            <a:solidFill>
              <a:srgbClr val="920000"/>
            </a:solidFill>
            <a:latin typeface="Book Antiqua" panose="02040602050305030304" pitchFamily="18" charset="0"/>
            <a:ea typeface="+mn-ea"/>
            <a:cs typeface="+mn-cs"/>
          </a:endParaRPr>
        </a:p>
      </dsp:txBody>
      <dsp:txXfrm>
        <a:off x="0" y="843072"/>
        <a:ext cx="2323130" cy="1218275"/>
      </dsp:txXfrm>
    </dsp:sp>
    <dsp:sp modelId="{140A412C-2948-48CB-BAF4-75EB69908C29}">
      <dsp:nvSpPr>
        <dsp:cNvPr id="0" name=""/>
        <dsp:cNvSpPr/>
      </dsp:nvSpPr>
      <dsp:spPr>
        <a:xfrm>
          <a:off x="5291371" y="1335992"/>
          <a:ext cx="243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39077" y="45720"/>
              </a:lnTo>
              <a:lnTo>
                <a:pt x="139077" y="66170"/>
              </a:lnTo>
              <a:lnTo>
                <a:pt x="243955" y="6617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406466" y="1379402"/>
        <a:ext cx="13765" cy="4618"/>
      </dsp:txXfrm>
    </dsp:sp>
    <dsp:sp modelId="{AF0FE6EC-8E79-497E-9D8F-810482491DA9}">
      <dsp:nvSpPr>
        <dsp:cNvPr id="0" name=""/>
        <dsp:cNvSpPr/>
      </dsp:nvSpPr>
      <dsp:spPr>
        <a:xfrm>
          <a:off x="2792279" y="779880"/>
          <a:ext cx="2500891" cy="1203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/>
            <a:t>Повысить уровень исторических знаний тамбовской общественности посредством организации интерактивных лекций и общественных краеведческих чтений</a:t>
          </a:r>
          <a:endParaRPr lang="ru-RU" sz="1100" kern="1200" dirty="0"/>
        </a:p>
      </dsp:txBody>
      <dsp:txXfrm>
        <a:off x="2792279" y="779880"/>
        <a:ext cx="2500891" cy="1203663"/>
      </dsp:txXfrm>
    </dsp:sp>
    <dsp:sp modelId="{AD6D88C2-6D3C-402D-A9C4-C726BC6EF728}">
      <dsp:nvSpPr>
        <dsp:cNvPr id="0" name=""/>
        <dsp:cNvSpPr/>
      </dsp:nvSpPr>
      <dsp:spPr>
        <a:xfrm>
          <a:off x="2224782" y="2002194"/>
          <a:ext cx="4710256" cy="438110"/>
        </a:xfrm>
        <a:custGeom>
          <a:avLst/>
          <a:gdLst/>
          <a:ahLst/>
          <a:cxnLst/>
          <a:rect l="0" t="0" r="0" b="0"/>
          <a:pathLst>
            <a:path>
              <a:moveTo>
                <a:pt x="4710256" y="0"/>
              </a:moveTo>
              <a:lnTo>
                <a:pt x="4710256" y="236155"/>
              </a:lnTo>
              <a:lnTo>
                <a:pt x="0" y="236155"/>
              </a:lnTo>
              <a:lnTo>
                <a:pt x="0" y="43811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461572" y="2218940"/>
        <a:ext cx="236675" cy="4618"/>
      </dsp:txXfrm>
    </dsp:sp>
    <dsp:sp modelId="{924DF50E-33D7-4F0F-9F2F-A20E4C8AA331}">
      <dsp:nvSpPr>
        <dsp:cNvPr id="0" name=""/>
        <dsp:cNvSpPr/>
      </dsp:nvSpPr>
      <dsp:spPr>
        <a:xfrm>
          <a:off x="5567727" y="800330"/>
          <a:ext cx="2734623" cy="1203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/>
            <a:t>Обучить волонтеров методике сбора воспоминаний, работе с личными историями, семейными архивами, организовать полевую работу обученными волонтерами по сбору воспоминаний</a:t>
          </a:r>
          <a:endParaRPr lang="ru-RU" sz="1100" kern="1200" dirty="0"/>
        </a:p>
      </dsp:txBody>
      <dsp:txXfrm>
        <a:off x="5567727" y="800330"/>
        <a:ext cx="2734623" cy="1203663"/>
      </dsp:txXfrm>
    </dsp:sp>
    <dsp:sp modelId="{90565D77-CB0A-4C55-920D-037EC90F4A08}">
      <dsp:nvSpPr>
        <dsp:cNvPr id="0" name=""/>
        <dsp:cNvSpPr/>
      </dsp:nvSpPr>
      <dsp:spPr>
        <a:xfrm>
          <a:off x="4352734" y="3074536"/>
          <a:ext cx="583408" cy="4076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8804" y="0"/>
              </a:lnTo>
              <a:lnTo>
                <a:pt x="308804" y="407620"/>
              </a:lnTo>
              <a:lnTo>
                <a:pt x="583408" y="4076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tailEnd type="arrow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26014" y="3276037"/>
        <a:ext cx="36849" cy="4618"/>
      </dsp:txXfrm>
    </dsp:sp>
    <dsp:sp modelId="{09DAC2B3-7215-4E7B-A02D-55D9276B7FC1}">
      <dsp:nvSpPr>
        <dsp:cNvPr id="0" name=""/>
        <dsp:cNvSpPr/>
      </dsp:nvSpPr>
      <dsp:spPr>
        <a:xfrm>
          <a:off x="95030" y="2472704"/>
          <a:ext cx="4259504" cy="1203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/>
            <a:t>Пополнить  интернет-ресурс с воспоминаниями  о детях войны</a:t>
          </a:r>
          <a:endParaRPr lang="ru-RU" sz="1400" kern="1200" dirty="0"/>
        </a:p>
      </dsp:txBody>
      <dsp:txXfrm>
        <a:off x="95030" y="2472704"/>
        <a:ext cx="4259504" cy="1203663"/>
      </dsp:txXfrm>
    </dsp:sp>
    <dsp:sp modelId="{8852FE17-6F36-4D01-A2C9-929778B776E3}">
      <dsp:nvSpPr>
        <dsp:cNvPr id="0" name=""/>
        <dsp:cNvSpPr/>
      </dsp:nvSpPr>
      <dsp:spPr>
        <a:xfrm>
          <a:off x="4968543" y="2880325"/>
          <a:ext cx="3475397" cy="12036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0" i="0" kern="1200" dirty="0" smtClean="0"/>
            <a:t>Организовать и провести «Уроки </a:t>
          </a:r>
          <a:r>
            <a:rPr lang="ru-RU" sz="1100" b="0" i="0" kern="1200" dirty="0" smtClean="0"/>
            <a:t>мужества </a:t>
          </a:r>
          <a:r>
            <a:rPr lang="ru-RU" sz="1100" b="0" i="0" kern="1200" dirty="0" smtClean="0"/>
            <a:t>– Уроки </a:t>
          </a:r>
          <a:r>
            <a:rPr lang="ru-RU" sz="1100" b="0" i="0" kern="1200" dirty="0" smtClean="0"/>
            <a:t>памяти</a:t>
          </a:r>
          <a:r>
            <a:rPr lang="ru-RU" sz="1100" b="0" i="0" kern="1200" dirty="0" smtClean="0"/>
            <a:t>» в образовательных учреждениях г. Тамбова и области</a:t>
          </a:r>
          <a:endParaRPr lang="ru-RU" sz="1100" kern="1200" dirty="0"/>
        </a:p>
      </dsp:txBody>
      <dsp:txXfrm>
        <a:off x="4968543" y="2880325"/>
        <a:ext cx="3475397" cy="120366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065973-0BC1-4A4E-BCD7-36ECC3AEA004}">
      <dsp:nvSpPr>
        <dsp:cNvPr id="0" name=""/>
        <dsp:cNvSpPr/>
      </dsp:nvSpPr>
      <dsp:spPr>
        <a:xfrm>
          <a:off x="329784" y="0"/>
          <a:ext cx="7577010" cy="90752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6000" rIns="30480" bIns="30480" numCol="1" spcCol="1270" anchor="ctr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rPr>
            <a:t>ИНИЦИАТОР ПРОЕКТА</a:t>
          </a:r>
          <a:r>
            <a:rPr lang="ru-RU" sz="3600" b="1" kern="1200" baseline="10000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rPr>
            <a:t>●</a:t>
          </a:r>
          <a:endParaRPr lang="ru-RU" sz="2400" kern="1200" baseline="10000" dirty="0">
            <a:solidFill>
              <a:schemeClr val="accent4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400" kern="1200" baseline="10000" dirty="0">
            <a:solidFill>
              <a:schemeClr val="accent4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29784" y="0"/>
        <a:ext cx="7577010" cy="907521"/>
      </dsp:txXfrm>
    </dsp:sp>
    <dsp:sp modelId="{22B0E665-B3E0-4A38-AC92-FFAD4F148B20}">
      <dsp:nvSpPr>
        <dsp:cNvPr id="0" name=""/>
        <dsp:cNvSpPr/>
      </dsp:nvSpPr>
      <dsp:spPr>
        <a:xfrm>
          <a:off x="360034" y="576065"/>
          <a:ext cx="7639238" cy="1644282"/>
        </a:xfrm>
        <a:prstGeom prst="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accent4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000" tIns="0" rIns="25400" bIns="72000" numCol="1" spcCol="1270" anchor="ctr" anchorCtr="0">
          <a:noAutofit/>
        </a:bodyPr>
        <a:lstStyle/>
        <a:p>
          <a:pPr marL="268288" lvl="0" indent="0" algn="l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tabLst/>
          </a:pPr>
          <a:r>
            <a:rPr lang="ru-RU" sz="2000" b="1" kern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rPr>
            <a:t>●</a:t>
          </a:r>
          <a:r>
            <a:rPr lang="ru-RU" sz="2000" kern="1200" dirty="0" smtClean="0"/>
            <a:t>  </a:t>
          </a:r>
          <a:r>
            <a:rPr lang="ru-RU" sz="2000" b="1" kern="1200" dirty="0" smtClean="0">
              <a:latin typeface="Book Antiqua" panose="02040602050305030304" pitchFamily="18" charset="0"/>
            </a:rPr>
            <a:t>АНО «ТАМБОВСКОЕ БИБЛИОТЕЧНОЕ ОБЩЕСТВО»</a:t>
          </a:r>
        </a:p>
      </dsp:txBody>
      <dsp:txXfrm>
        <a:off x="360034" y="576065"/>
        <a:ext cx="5379745" cy="1644282"/>
      </dsp:txXfrm>
    </dsp:sp>
    <dsp:sp modelId="{4AC8CD40-2D0A-4172-A9FC-1B5FD79635E4}">
      <dsp:nvSpPr>
        <dsp:cNvPr id="0" name=""/>
        <dsp:cNvSpPr/>
      </dsp:nvSpPr>
      <dsp:spPr>
        <a:xfrm>
          <a:off x="6552733" y="576057"/>
          <a:ext cx="1708718" cy="1574243"/>
        </a:xfrm>
        <a:prstGeom prst="ellipse">
          <a:avLst/>
        </a:prstGeom>
        <a:solidFill>
          <a:schemeClr val="bg1"/>
        </a:solidFill>
        <a:ln w="25400" cap="flat" cmpd="sng" algn="ctr">
          <a:solidFill>
            <a:schemeClr val="accent4">
              <a:lumMod val="60000"/>
              <a:lumOff val="40000"/>
              <a:alpha val="9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2DA1A8-31C7-4B23-8D96-449F3E7D5E21}">
      <dsp:nvSpPr>
        <dsp:cNvPr id="0" name=""/>
        <dsp:cNvSpPr/>
      </dsp:nvSpPr>
      <dsp:spPr>
        <a:xfrm>
          <a:off x="0" y="3035050"/>
          <a:ext cx="5034860" cy="128503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/>
            <a:t>Система образования нацелена на изучение общих страниц истории страны, но местная специфика рассматривается </a:t>
          </a:r>
          <a:r>
            <a:rPr lang="ru-RU" sz="1400" b="0" i="0" kern="1200" dirty="0" smtClean="0"/>
            <a:t>слабо.</a:t>
          </a:r>
          <a:endParaRPr lang="ru-RU" sz="1400" kern="1200" dirty="0"/>
        </a:p>
      </dsp:txBody>
      <dsp:txXfrm>
        <a:off x="0" y="3035050"/>
        <a:ext cx="5034860" cy="693919"/>
      </dsp:txXfrm>
    </dsp:sp>
    <dsp:sp modelId="{8E96A55B-D3FB-4F9D-A5B9-023F916103A6}">
      <dsp:nvSpPr>
        <dsp:cNvPr id="0" name=""/>
        <dsp:cNvSpPr/>
      </dsp:nvSpPr>
      <dsp:spPr>
        <a:xfrm>
          <a:off x="0" y="3703269"/>
          <a:ext cx="5034860" cy="591116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kern="1200" dirty="0" smtClean="0"/>
            <a:t>На изучение всей Великой Отечественной войны по программе 11 </a:t>
          </a:r>
          <a:r>
            <a:rPr lang="ru-RU" sz="1200" b="0" i="0" kern="1200" dirty="0" err="1" smtClean="0"/>
            <a:t>кл</a:t>
          </a:r>
          <a:r>
            <a:rPr lang="ru-RU" sz="1200" b="0" i="0" kern="1200" dirty="0" smtClean="0"/>
            <a:t>. отводится 5 часов, что крайне мало для такого важного периода истории.  </a:t>
          </a:r>
          <a:r>
            <a:rPr lang="ru-RU" sz="1200" kern="1200" dirty="0" smtClean="0"/>
            <a:t>Курсы краеведения в большинстве школ не включены в </a:t>
          </a:r>
          <a:r>
            <a:rPr lang="ru-RU" sz="1200" kern="1200" dirty="0" smtClean="0"/>
            <a:t>программу.</a:t>
          </a:r>
          <a:r>
            <a:rPr lang="ru-RU" sz="1200" b="0" i="0" kern="1200" dirty="0" smtClean="0"/>
            <a:t> </a:t>
          </a:r>
          <a:endParaRPr lang="ru-RU" sz="1200" kern="1200" dirty="0"/>
        </a:p>
      </dsp:txBody>
      <dsp:txXfrm>
        <a:off x="0" y="3703269"/>
        <a:ext cx="5034860" cy="591116"/>
      </dsp:txXfrm>
    </dsp:sp>
    <dsp:sp modelId="{BFD363E8-B64B-4F2D-BF50-AEAEB27C4403}">
      <dsp:nvSpPr>
        <dsp:cNvPr id="0" name=""/>
        <dsp:cNvSpPr/>
      </dsp:nvSpPr>
      <dsp:spPr>
        <a:xfrm rot="10800000">
          <a:off x="0" y="1285875"/>
          <a:ext cx="5034860" cy="1693446"/>
        </a:xfrm>
        <a:prstGeom prst="upArrowCallout">
          <a:avLst/>
        </a:prstGeom>
        <a:solidFill>
          <a:schemeClr val="accent2">
            <a:shade val="80000"/>
            <a:hueOff val="-119009"/>
            <a:satOff val="-21420"/>
            <a:lumOff val="172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kern="1200" dirty="0" smtClean="0"/>
            <a:t>С годами память о земляках-участниках войны потускнела, связь поколений и времён стала более слабой</a:t>
          </a:r>
          <a:endParaRPr lang="ru-RU" sz="1200" kern="1200" dirty="0"/>
        </a:p>
      </dsp:txBody>
      <dsp:txXfrm>
        <a:off x="0" y="1285875"/>
        <a:ext cx="5034860" cy="594399"/>
      </dsp:txXfrm>
    </dsp:sp>
    <dsp:sp modelId="{54D60FD7-F90C-45DF-8A82-BF1DD2A7F26F}">
      <dsp:nvSpPr>
        <dsp:cNvPr id="0" name=""/>
        <dsp:cNvSpPr/>
      </dsp:nvSpPr>
      <dsp:spPr>
        <a:xfrm>
          <a:off x="0" y="1913121"/>
          <a:ext cx="5034860" cy="59093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10160" rIns="56896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smtClean="0"/>
            <a:t>После проведения опросов «Что я знаю о Великой Отечественной войне» стало понятно, что с память о </a:t>
          </a:r>
          <a:r>
            <a:rPr lang="ru-RU" sz="800" kern="1200" dirty="0" smtClean="0"/>
            <a:t>земляках - участниках </a:t>
          </a:r>
          <a:r>
            <a:rPr lang="ru-RU" sz="800" kern="1200" dirty="0" smtClean="0"/>
            <a:t>войны потускнела. Не все респонденты осведомлены о связи Зои Космодемьянской с Тамбовской </a:t>
          </a:r>
          <a:r>
            <a:rPr lang="ru-RU" sz="800" kern="1200" dirty="0" smtClean="0"/>
            <a:t>землей. </a:t>
          </a:r>
          <a:r>
            <a:rPr lang="ru-RU" sz="800" kern="1200" dirty="0" err="1" smtClean="0"/>
            <a:t>Тамбовчан</a:t>
          </a:r>
          <a:r>
            <a:rPr lang="ru-RU" sz="800" kern="1200" dirty="0" smtClean="0"/>
            <a:t> - Героев </a:t>
          </a:r>
          <a:r>
            <a:rPr lang="ru-RU" sz="800" kern="1200" dirty="0" smtClean="0"/>
            <a:t>Советского Союза могут назвать лишь </a:t>
          </a:r>
          <a:r>
            <a:rPr lang="ru-RU" sz="800" kern="1200" dirty="0" smtClean="0"/>
            <a:t>12 % </a:t>
          </a:r>
          <a:r>
            <a:rPr lang="ru-RU" sz="800" kern="1200" dirty="0" smtClean="0"/>
            <a:t>опрошенных, а историю «Тамбовского колхозника» не вспомнил никто.</a:t>
          </a:r>
          <a:endParaRPr lang="ru-RU" sz="800" kern="1200" dirty="0"/>
        </a:p>
      </dsp:txBody>
      <dsp:txXfrm>
        <a:off x="0" y="1913121"/>
        <a:ext cx="5034860" cy="590939"/>
      </dsp:txXfrm>
    </dsp:sp>
    <dsp:sp modelId="{F0C75D02-20D6-467C-9664-4BD6969A4C41}">
      <dsp:nvSpPr>
        <dsp:cNvPr id="0" name=""/>
        <dsp:cNvSpPr/>
      </dsp:nvSpPr>
      <dsp:spPr>
        <a:xfrm rot="10800000">
          <a:off x="0" y="5"/>
          <a:ext cx="5034860" cy="1378805"/>
        </a:xfrm>
        <a:prstGeom prst="upArrowCallout">
          <a:avLst/>
        </a:prstGeom>
        <a:solidFill>
          <a:schemeClr val="accent2">
            <a:shade val="80000"/>
            <a:hueOff val="-238019"/>
            <a:satOff val="-42840"/>
            <a:lumOff val="345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0" i="0" kern="1200" dirty="0" smtClean="0"/>
            <a:t>В 1941-1945 гг. в Тамбовской области была особенно высокая концентрация детского населения. После войны многие эвакуированные продолжали жить и работать на Тамбовщине.</a:t>
          </a:r>
          <a:endParaRPr lang="ru-RU" sz="1050" kern="1200" dirty="0"/>
        </a:p>
      </dsp:txBody>
      <dsp:txXfrm>
        <a:off x="0" y="5"/>
        <a:ext cx="5034860" cy="483960"/>
      </dsp:txXfrm>
    </dsp:sp>
    <dsp:sp modelId="{729A9186-2CA4-4706-A8B9-17764359F87C}">
      <dsp:nvSpPr>
        <dsp:cNvPr id="0" name=""/>
        <dsp:cNvSpPr/>
      </dsp:nvSpPr>
      <dsp:spPr>
        <a:xfrm>
          <a:off x="177076" y="519508"/>
          <a:ext cx="4823597" cy="552061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kern="1200" dirty="0" smtClean="0"/>
            <a:t>Проблема «дети и война» всегда существовала в тамбовской истории, но не всегда в должной мере осознавалась обществом (хотя 250 тыс. погибших </a:t>
          </a:r>
          <a:r>
            <a:rPr lang="ru-RU" sz="1200" b="0" i="0" kern="1200" dirty="0" err="1" smtClean="0"/>
            <a:t>тамбовчан</a:t>
          </a:r>
          <a:r>
            <a:rPr lang="ru-RU" sz="1200" b="0" i="0" kern="1200" dirty="0" smtClean="0"/>
            <a:t> уже говорят о масштабах сиротства)</a:t>
          </a:r>
          <a:endParaRPr lang="ru-RU" sz="1200" kern="1200" dirty="0"/>
        </a:p>
      </dsp:txBody>
      <dsp:txXfrm>
        <a:off x="177076" y="519508"/>
        <a:ext cx="4823597" cy="5520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0C8CC56-7982-4C87-BA1F-7DE20A03D2F8}">
      <dsp:nvSpPr>
        <dsp:cNvPr id="0" name=""/>
        <dsp:cNvSpPr/>
      </dsp:nvSpPr>
      <dsp:spPr>
        <a:xfrm>
          <a:off x="3336809" y="71258"/>
          <a:ext cx="2118868" cy="6374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География проекта</a:t>
          </a:r>
          <a:endParaRPr lang="ru-RU" sz="1800" b="1" kern="1200" dirty="0"/>
        </a:p>
      </dsp:txBody>
      <dsp:txXfrm>
        <a:off x="3336809" y="71258"/>
        <a:ext cx="2118868" cy="637491"/>
      </dsp:txXfrm>
    </dsp:sp>
    <dsp:sp modelId="{79FB6597-A28E-45CB-BBE7-EE864DBB0B66}">
      <dsp:nvSpPr>
        <dsp:cNvPr id="0" name=""/>
        <dsp:cNvSpPr/>
      </dsp:nvSpPr>
      <dsp:spPr>
        <a:xfrm>
          <a:off x="2827598" y="605251"/>
          <a:ext cx="4499179" cy="4499179"/>
        </a:xfrm>
        <a:custGeom>
          <a:avLst/>
          <a:gdLst/>
          <a:ahLst/>
          <a:cxnLst/>
          <a:rect l="0" t="0" r="0" b="0"/>
          <a:pathLst>
            <a:path>
              <a:moveTo>
                <a:pt x="3025055" y="137882"/>
              </a:moveTo>
              <a:arcTo wR="2249589" hR="2249589" stAng="17409862" swAng="200742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2F2B1F-7AAD-4D0C-A0AE-BC2A7E422246}">
      <dsp:nvSpPr>
        <dsp:cNvPr id="0" name=""/>
        <dsp:cNvSpPr/>
      </dsp:nvSpPr>
      <dsp:spPr>
        <a:xfrm>
          <a:off x="6192699" y="1872207"/>
          <a:ext cx="1974739" cy="65940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Библиотеки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районных центров</a:t>
          </a:r>
          <a:endParaRPr lang="ru-RU" sz="1200" kern="1200" dirty="0"/>
        </a:p>
      </dsp:txBody>
      <dsp:txXfrm>
        <a:off x="6192699" y="1872207"/>
        <a:ext cx="1974739" cy="659406"/>
      </dsp:txXfrm>
    </dsp:sp>
    <dsp:sp modelId="{B4F75A7B-03B1-4840-B2A8-2B9A99B22559}">
      <dsp:nvSpPr>
        <dsp:cNvPr id="0" name=""/>
        <dsp:cNvSpPr/>
      </dsp:nvSpPr>
      <dsp:spPr>
        <a:xfrm>
          <a:off x="2858808" y="-497626"/>
          <a:ext cx="4499179" cy="4499179"/>
        </a:xfrm>
        <a:custGeom>
          <a:avLst/>
          <a:gdLst/>
          <a:ahLst/>
          <a:cxnLst/>
          <a:rect l="0" t="0" r="0" b="0"/>
          <a:pathLst>
            <a:path>
              <a:moveTo>
                <a:pt x="4288864" y="3199334"/>
              </a:moveTo>
              <a:arcTo wR="2249589" hR="2249589" stAng="1498359" swAng="85508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11DCB7-1FC7-47B2-9578-212C24F707F3}">
      <dsp:nvSpPr>
        <dsp:cNvPr id="0" name=""/>
        <dsp:cNvSpPr/>
      </dsp:nvSpPr>
      <dsp:spPr>
        <a:xfrm>
          <a:off x="5760633" y="3312365"/>
          <a:ext cx="1715947" cy="6374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Краеведческие организации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г. Тамбова</a:t>
          </a:r>
          <a:endParaRPr lang="ru-RU" sz="1100" kern="1200" dirty="0"/>
        </a:p>
      </dsp:txBody>
      <dsp:txXfrm>
        <a:off x="5760633" y="3312365"/>
        <a:ext cx="1715947" cy="637491"/>
      </dsp:txXfrm>
    </dsp:sp>
    <dsp:sp modelId="{B07B5526-5B82-4F68-B886-04427288AC98}">
      <dsp:nvSpPr>
        <dsp:cNvPr id="0" name=""/>
        <dsp:cNvSpPr/>
      </dsp:nvSpPr>
      <dsp:spPr>
        <a:xfrm>
          <a:off x="2173174" y="731884"/>
          <a:ext cx="4499179" cy="4499179"/>
        </a:xfrm>
        <a:custGeom>
          <a:avLst/>
          <a:gdLst/>
          <a:ahLst/>
          <a:cxnLst/>
          <a:rect l="0" t="0" r="0" b="0"/>
          <a:pathLst>
            <a:path>
              <a:moveTo>
                <a:pt x="3807092" y="3872809"/>
              </a:moveTo>
              <a:arcTo wR="2249589" hR="2249589" stAng="2771017" swAng="5257965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AB7CB5-380D-45BF-9667-E2F68806EA6D}">
      <dsp:nvSpPr>
        <dsp:cNvPr id="0" name=""/>
        <dsp:cNvSpPr/>
      </dsp:nvSpPr>
      <dsp:spPr>
        <a:xfrm>
          <a:off x="1368152" y="3312365"/>
          <a:ext cx="1715964" cy="6374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Ветеранские организации г. Тамбова</a:t>
          </a:r>
          <a:endParaRPr lang="ru-RU" sz="1200" kern="1200" dirty="0"/>
        </a:p>
      </dsp:txBody>
      <dsp:txXfrm>
        <a:off x="1368152" y="3312365"/>
        <a:ext cx="1715964" cy="637491"/>
      </dsp:txXfrm>
    </dsp:sp>
    <dsp:sp modelId="{0970A3DB-31F8-4157-ADB2-D022F22289B3}">
      <dsp:nvSpPr>
        <dsp:cNvPr id="0" name=""/>
        <dsp:cNvSpPr/>
      </dsp:nvSpPr>
      <dsp:spPr>
        <a:xfrm>
          <a:off x="1540606" y="-439181"/>
          <a:ext cx="4499179" cy="4499179"/>
        </a:xfrm>
        <a:custGeom>
          <a:avLst/>
          <a:gdLst/>
          <a:ahLst/>
          <a:cxnLst/>
          <a:rect l="0" t="0" r="0" b="0"/>
          <a:pathLst>
            <a:path>
              <a:moveTo>
                <a:pt x="422597" y="3562126"/>
              </a:moveTo>
              <a:arcTo wR="2249589" hR="2249589" stAng="8658360" swAng="1138051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7DCC3-37EF-49E8-9482-BD0DDB31FAFC}">
      <dsp:nvSpPr>
        <dsp:cNvPr id="0" name=""/>
        <dsp:cNvSpPr/>
      </dsp:nvSpPr>
      <dsp:spPr>
        <a:xfrm>
          <a:off x="792086" y="1584178"/>
          <a:ext cx="1715964" cy="63749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Школы Тамбовской области</a:t>
          </a:r>
          <a:endParaRPr lang="ru-RU" sz="1200" kern="1200" dirty="0"/>
        </a:p>
      </dsp:txBody>
      <dsp:txXfrm>
        <a:off x="792086" y="1584178"/>
        <a:ext cx="1715964" cy="637491"/>
      </dsp:txXfrm>
    </dsp:sp>
    <dsp:sp modelId="{EF317D30-2A66-44DC-B2F2-1B968A25FE35}">
      <dsp:nvSpPr>
        <dsp:cNvPr id="0" name=""/>
        <dsp:cNvSpPr/>
      </dsp:nvSpPr>
      <dsp:spPr>
        <a:xfrm>
          <a:off x="1340331" y="645131"/>
          <a:ext cx="4499179" cy="4499179"/>
        </a:xfrm>
        <a:custGeom>
          <a:avLst/>
          <a:gdLst/>
          <a:ahLst/>
          <a:cxnLst/>
          <a:rect l="0" t="0" r="0" b="0"/>
          <a:pathLst>
            <a:path>
              <a:moveTo>
                <a:pt x="657125" y="660655"/>
              </a:moveTo>
              <a:arcTo wR="2249589" hR="2249589" stAng="13496185" swAng="175790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8A814B-60B2-4C72-83A6-047EBEDCDA5B}">
      <dsp:nvSpPr>
        <dsp:cNvPr id="0" name=""/>
        <dsp:cNvSpPr/>
      </dsp:nvSpPr>
      <dsp:spPr>
        <a:xfrm>
          <a:off x="0" y="0"/>
          <a:ext cx="7007746" cy="1219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kern="1200" dirty="0" smtClean="0"/>
            <a:t>Сохранение исторической памяти о вкладе «детей войны» в Победу, родившихся или проживавших на территории Тамбовской области, создание </a:t>
          </a:r>
          <a:r>
            <a:rPr lang="ru-RU" sz="1200" b="0" i="0" kern="1200" dirty="0" err="1" smtClean="0"/>
            <a:t>интернет-ресурса</a:t>
          </a:r>
          <a:r>
            <a:rPr lang="ru-RU" sz="1200" b="0" i="0" kern="1200" dirty="0" smtClean="0"/>
            <a:t>, аккумулирующего их воспоминания и дневники, письма, литературное творчество.</a:t>
          </a:r>
          <a:endParaRPr lang="ru-RU" sz="1200" kern="1200" dirty="0"/>
        </a:p>
      </dsp:txBody>
      <dsp:txXfrm>
        <a:off x="0" y="0"/>
        <a:ext cx="5763553" cy="1219200"/>
      </dsp:txXfrm>
    </dsp:sp>
    <dsp:sp modelId="{B62AE064-5112-4011-ABB0-E6884C30EAF6}">
      <dsp:nvSpPr>
        <dsp:cNvPr id="0" name=""/>
        <dsp:cNvSpPr/>
      </dsp:nvSpPr>
      <dsp:spPr>
        <a:xfrm>
          <a:off x="618330" y="1422399"/>
          <a:ext cx="7007746" cy="1219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kern="1200" dirty="0" smtClean="0"/>
            <a:t>Повышение уровня знаний подростков в области истории Великой Отечественной войны, развитие навыков работы с документами личного происхождения и другими историческими источниками. Интеграция полученных результатов в  образовательный процесс как на базе АНО «ТБО», так и в школах Тамбова.</a:t>
          </a:r>
          <a:endParaRPr lang="ru-RU" sz="1200" kern="1200" dirty="0"/>
        </a:p>
      </dsp:txBody>
      <dsp:txXfrm>
        <a:off x="618330" y="1422399"/>
        <a:ext cx="5596936" cy="1219200"/>
      </dsp:txXfrm>
    </dsp:sp>
    <dsp:sp modelId="{CD5B1C00-894E-45A5-A447-3E8BC7AAAFC0}">
      <dsp:nvSpPr>
        <dsp:cNvPr id="0" name=""/>
        <dsp:cNvSpPr/>
      </dsp:nvSpPr>
      <dsp:spPr>
        <a:xfrm>
          <a:off x="1236661" y="2844799"/>
          <a:ext cx="7007746" cy="1219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Формирование гражданской идентичности молодого поколения (воспроизведение ценностей своего народа в «проекте» личной жизни, соотнесение собственной судьбы с исторической судьбой своего народа, осознание себя как активного участника этого процесса). Активизация интереса к подвигу земляков на микроуровне (в семье и внутри локальных сообществ), укрепление связей между поколениями современного российского общества.</a:t>
          </a:r>
          <a:endParaRPr lang="ru-RU" sz="1200" kern="1200" dirty="0"/>
        </a:p>
      </dsp:txBody>
      <dsp:txXfrm>
        <a:off x="1236661" y="2844799"/>
        <a:ext cx="5596936" cy="1219200"/>
      </dsp:txXfrm>
    </dsp:sp>
    <dsp:sp modelId="{1F91A33F-486C-4D44-845C-CD7DBFFBCBFC}">
      <dsp:nvSpPr>
        <dsp:cNvPr id="0" name=""/>
        <dsp:cNvSpPr/>
      </dsp:nvSpPr>
      <dsp:spPr>
        <a:xfrm>
          <a:off x="6215266" y="924560"/>
          <a:ext cx="792480" cy="79248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215266" y="924560"/>
        <a:ext cx="792480" cy="792480"/>
      </dsp:txXfrm>
    </dsp:sp>
    <dsp:sp modelId="{353942AD-F4BF-46F4-9952-FCB3FCDA68FF}">
      <dsp:nvSpPr>
        <dsp:cNvPr id="0" name=""/>
        <dsp:cNvSpPr/>
      </dsp:nvSpPr>
      <dsp:spPr>
        <a:xfrm>
          <a:off x="6833597" y="2338832"/>
          <a:ext cx="792480" cy="79248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833597" y="2338832"/>
        <a:ext cx="792480" cy="792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8F761D2-D815-4DCE-B598-67D7A99F34D1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0E9B5F8-CC70-4972-A512-09511573F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46067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1A99-BA7D-45FD-8EC2-AF01FE67E7E6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0C0A3-9A4C-4DCE-BFE1-C114DBDF84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51891-E1E5-42D7-A354-F1F65D71FB68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62E5D-B4E7-4E4D-9421-60F5A69C18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DFE94-1297-4A0C-A460-19D55279824A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93116-EDBF-4557-BCDF-93D2172119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3E061-4F96-47A8-AF6F-12B2E720B3F6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D0915-403A-4A35-9302-7DE3455600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6C4B8-8929-47F4-84CC-8527B98C4D0A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F5BE9-F281-4615-9C45-7E7D2C6E03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C9AD6-5366-455E-A72F-9658DE5ED45B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138AC-CC05-44C1-899C-D71953411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4D8DE-06B9-43E7-8DF3-AFFD9425AA67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623F0-9220-46B6-9AD9-0106DC1F6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51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4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E86A4-6F4E-484A-A435-D1D67C63CCCB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353E2-955B-49F1-86E2-FA2D0AE07B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62EF1-8B44-4C03-AFF3-3D95E9558EB5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20AF-DB50-4B5B-8FEE-B72AFA9F2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F65A8-94DB-4AEE-A68B-AD768E9A9D10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EC72D-F49F-4772-9146-67C6CD7BC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DDEC3-5913-499A-9452-99C8D054FBDD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A0819-A876-4627-91A1-30F926E334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8ED8B9-B53A-4A8C-AA05-86F56922F207}" type="datetimeFigureOut">
              <a:rPr lang="ru-RU"/>
              <a:pPr>
                <a:defRPr/>
              </a:pPr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5AA686-8D06-438F-8B4D-F8C3A6D5D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одзаголовок 6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АНО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«ТАМБОВСКОЕ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БИБЛИОТЕЧНОЕ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ОБЩЕСТВО»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  <a:ea typeface="+mj-ea"/>
              <a:cs typeface="+mj-cs"/>
            </a:endParaRPr>
          </a:p>
        </p:txBody>
      </p:sp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198884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</a:t>
            </a:r>
            <a:r>
              <a:rPr lang="ru-RU" sz="36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ДЕТСТВО, </a:t>
            </a:r>
          </a:p>
          <a:p>
            <a:pPr algn="ctr">
              <a:defRPr/>
            </a:pPr>
            <a:r>
              <a:rPr lang="ru-RU" sz="36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ОПАЛЕННОЕ ВОЙНОЙ</a:t>
            </a:r>
            <a:endParaRPr lang="ru-RU" sz="3600" b="1" kern="10" spc="50" dirty="0">
              <a:ln w="11430"/>
              <a:solidFill>
                <a:srgbClr val="92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861048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Концепция дальнейшего </a:t>
            </a:r>
            <a:endParaRPr lang="en-US" sz="2400" b="1" kern="10" spc="50" dirty="0" smtClean="0">
              <a:ln w="11430"/>
              <a:solidFill>
                <a:srgbClr val="92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/>
            </a:endParaRPr>
          </a:p>
          <a:p>
            <a:pPr algn="ctr"/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развития </a:t>
            </a:r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проекта </a:t>
            </a:r>
            <a:endParaRPr lang="ru-RU" sz="2400" b="1" kern="10" spc="50" dirty="0" smtClean="0">
              <a:ln w="11430"/>
              <a:solidFill>
                <a:srgbClr val="92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/>
            </a:endParaRPr>
          </a:p>
          <a:p>
            <a:pPr algn="ctr"/>
            <a:endParaRPr lang="ru-RU" sz="2400" b="1" kern="10" spc="50" dirty="0" smtClean="0">
              <a:ln w="11430"/>
              <a:solidFill>
                <a:srgbClr val="92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/>
            </a:endParaRPr>
          </a:p>
          <a:p>
            <a:pPr algn="ctr"/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(При поддержке </a:t>
            </a:r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Ф</a:t>
            </a:r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онда президентских грантов (проект № 19-1-014350))</a:t>
            </a:r>
            <a: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/>
            </a:r>
            <a:br>
              <a:rPr lang="ru-RU" sz="2400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</a:br>
            <a:endParaRPr lang="ru-RU" sz="2400" dirty="0">
              <a:solidFill>
                <a:srgbClr val="92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027003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Тамбов</a:t>
            </a:r>
          </a:p>
          <a:p>
            <a:pPr algn="ctr"/>
            <a:r>
              <a:rPr lang="ru-RU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2020</a:t>
            </a:r>
            <a:r>
              <a:rPr lang="ru-RU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/>
            </a:r>
            <a:br>
              <a:rPr lang="ru-RU" b="1" kern="10" spc="50" dirty="0" smtClean="0">
                <a:ln w="11430"/>
                <a:solidFill>
                  <a:srgbClr val="92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</a:br>
            <a:endParaRPr lang="ru-RU" dirty="0">
              <a:solidFill>
                <a:srgbClr val="9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262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  <p:sp>
        <p:nvSpPr>
          <p:cNvPr id="19" name="Подзаголовок 6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АНО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«ТАМБОВСКОЕ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БИБЛИОТЕЧНОЕ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ОБЩЕСТВО»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  <a:ea typeface="+mj-ea"/>
              <a:cs typeface="+mj-cs"/>
            </a:endParaRPr>
          </a:p>
        </p:txBody>
      </p:sp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916832"/>
            <a:ext cx="824440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</a:t>
            </a:r>
            <a:r>
              <a:rPr lang="ru-RU" sz="1000" b="1" kern="10" spc="50" dirty="0" smtClean="0">
                <a:ln w="11430"/>
                <a:solidFill>
                  <a:srgbClr val="920000"/>
                </a:solidFill>
                <a:latin typeface="Georgia"/>
              </a:rPr>
              <a:t>Проект нацелен на вовлечение всех активных граждан в дело сохранения исторической памяти о малоизученных событиях и неизвестных героях Великой Отечественной войны. Основной задачей является подготовка тамбовских свидетельств жизни детей войны – жителей края, родившихся в период 1928–1945 гг. и испытавших все тяготы и лишения военного времени на территории Тамбовской области. Таких граждан сегодня насчитывается несколько тысяч человек (и с каждым годом их становится все меньше). Ввиду того, что страдания и жертвы этой категории не увековечены, а судьба многих из них по-прежнему неизвестна, формирование коллекций воспоминаний и иных свидетельств (письма, дневники, фотоматериалы) будет производиться путем поисковой работы в государственных, ведомственных и семейных архивах, а также в ходе непосредственной коммуникации со свидетелями войны (как на территории Тамбовской области, так и за ее пределами). Таким образом, целевой группой проекта выступают школьники, студенты и сами очевидцы, стремящиеся сохранить память о трагических событиях своего детства. Проект реализуется в трех взаимосвязанных направлениях: образовательном, полевом и культурном. В ходе образовательной части будет дан старт большой программе мероприятий, направленных на теоретическое и практическое просвещение учащихся. Занятия позволят не только узнать о вкладе детей войны в победу над врагом, увидеть их жизнь вне официальных трактовок и страниц учебников, но и обучить участников методикам критического анализа источников, практикам документирования устной истории. При этом слово будет предоставлено самим свидетелям войны, передающим свой опыт, знания и чувства последующим поколениям. Связь между различными направлениями просвещения и устной истории обеспечат поисковые инициативы волонтёров проекта, направленные на сохранение неофициальной памяти о событиях того времени, наведение диалогических мостов между современной аудиторией и свидетелями войны. Участники соберут коллекцию воспоминаний, выявят письменные источники (дневники, письма из личных коллекций), обобщат новые архивные документы. </a:t>
            </a:r>
            <a:endParaRPr lang="ru-RU" sz="1000" b="1" kern="10" spc="50" dirty="0">
              <a:ln w="11430"/>
              <a:solidFill>
                <a:srgbClr val="920000"/>
              </a:solidFill>
              <a:latin typeface="Book Antiqua" panose="020406020503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112474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kern="10" spc="50" dirty="0" smtClean="0">
                <a:ln w="11430"/>
                <a:solidFill>
                  <a:srgbClr val="920000"/>
                </a:solidFill>
                <a:latin typeface="Georgia"/>
              </a:rPr>
              <a:t>О проекте</a:t>
            </a:r>
          </a:p>
        </p:txBody>
      </p:sp>
    </p:spTree>
    <p:extLst>
      <p:ext uri="{BB962C8B-B14F-4D97-AF65-F5344CB8AC3E}">
        <p14:creationId xmlns:p14="http://schemas.microsoft.com/office/powerpoint/2010/main" xmlns="" val="1482623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2457877378"/>
              </p:ext>
            </p:extLst>
          </p:nvPr>
        </p:nvGraphicFramePr>
        <p:xfrm>
          <a:off x="467544" y="1340768"/>
          <a:ext cx="8676456" cy="4428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5984626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 bwMode="auto">
          <a:xfrm>
            <a:off x="0" y="1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67263" y="1700808"/>
            <a:ext cx="504056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011279" y="1715210"/>
            <a:ext cx="72008" cy="70567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247" y="1628800"/>
            <a:ext cx="792088" cy="792088"/>
          </a:xfrm>
          <a:prstGeom prst="ellipse">
            <a:avLst/>
          </a:prstGeom>
          <a:noFill/>
          <a:ln w="57150"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Капля 23"/>
          <p:cNvSpPr/>
          <p:nvPr/>
        </p:nvSpPr>
        <p:spPr>
          <a:xfrm rot="11075510">
            <a:off x="1058243" y="1999872"/>
            <a:ext cx="290730" cy="377303"/>
          </a:xfrm>
          <a:prstGeom prst="teardrop">
            <a:avLst>
              <a:gd name="adj" fmla="val 107060"/>
            </a:avLst>
          </a:prstGeom>
          <a:noFill/>
          <a:ln w="571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0601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2457877378"/>
              </p:ext>
            </p:extLst>
          </p:nvPr>
        </p:nvGraphicFramePr>
        <p:xfrm>
          <a:off x="467544" y="1340768"/>
          <a:ext cx="8496944" cy="4428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5984626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 bwMode="auto">
          <a:xfrm>
            <a:off x="0" y="1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55576" y="1556792"/>
            <a:ext cx="504056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899592" y="1556792"/>
            <a:ext cx="72008" cy="70567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611560" y="1484784"/>
            <a:ext cx="792088" cy="792088"/>
          </a:xfrm>
          <a:prstGeom prst="ellipse">
            <a:avLst/>
          </a:prstGeom>
          <a:noFill/>
          <a:ln w="57150"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Капля 23"/>
          <p:cNvSpPr/>
          <p:nvPr/>
        </p:nvSpPr>
        <p:spPr>
          <a:xfrm rot="11075510">
            <a:off x="986237" y="1855856"/>
            <a:ext cx="290730" cy="377303"/>
          </a:xfrm>
          <a:prstGeom prst="teardrop">
            <a:avLst>
              <a:gd name="adj" fmla="val 107060"/>
            </a:avLst>
          </a:prstGeom>
          <a:noFill/>
          <a:ln w="571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10601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468317" y="4076702"/>
            <a:ext cx="691197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1600" dirty="0">
                <a:solidFill>
                  <a:srgbClr val="1F497D">
                    <a:lumMod val="75000"/>
                  </a:srgbClr>
                </a:solidFill>
                <a:latin typeface="Calibri"/>
              </a:rPr>
              <a:t> </a:t>
            </a:r>
          </a:p>
          <a:p>
            <a:pPr>
              <a:defRPr/>
            </a:pPr>
            <a:endParaRPr lang="ru-RU" sz="1600" dirty="0">
              <a:solidFill>
                <a:srgbClr val="1F497D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0" y="1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4000238449"/>
              </p:ext>
            </p:extLst>
          </p:nvPr>
        </p:nvGraphicFramePr>
        <p:xfrm>
          <a:off x="395536" y="1268760"/>
          <a:ext cx="8424936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594928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55576" y="3356992"/>
            <a:ext cx="7632848" cy="2592288"/>
          </a:xfrm>
          <a:prstGeom prst="round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 algn="ctr">
              <a:lnSpc>
                <a:spcPct val="150000"/>
              </a:lnSpc>
              <a:spcAft>
                <a:spcPts val="0"/>
              </a:spcAft>
            </a:pPr>
            <a:r>
              <a:rPr lang="ru-RU" sz="14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ПАРТНЕРЫ ПРОЕКТА:</a:t>
            </a: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endParaRPr lang="ru-RU" sz="14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ТОГБУК «</a:t>
            </a: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Тамбовская областная универсальная научная библиотека им.  А. С. Пушкина»</a:t>
            </a:r>
            <a:endParaRPr lang="ru-RU" sz="12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</a:pPr>
            <a:endParaRPr lang="ru-RU" sz="12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МБУ «Бондарская </a:t>
            </a:r>
            <a:r>
              <a:rPr lang="ru-RU" sz="1200" b="1" dirty="0" err="1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межпоселенческая</a:t>
            </a: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 библиотека» (с. Бондари)</a:t>
            </a: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endParaRPr lang="ru-RU" sz="12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ТОГБУК «Тамбовский областной краеведческий музей</a:t>
            </a: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»</a:t>
            </a:r>
            <a:endParaRPr lang="ru-RU" sz="12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endParaRPr lang="ru-RU" sz="12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ФГБОУ ВО «Тамбовский государственный университет имени Г. Р. Державина»</a:t>
            </a: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endParaRPr lang="ru-RU" sz="1200" b="1" dirty="0" smtClean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  <a:p>
            <a:pPr marL="268288">
              <a:spcAft>
                <a:spcPts val="0"/>
              </a:spcAft>
              <a:buFont typeface="Arial" pitchFamily="34" charset="0"/>
              <a:buChar char="•"/>
            </a:pPr>
            <a:r>
              <a:rPr lang="ru-RU" sz="1200" b="1" dirty="0" smtClean="0">
                <a:solidFill>
                  <a:srgbClr val="8064A2">
                    <a:lumMod val="75000"/>
                  </a:srgbClr>
                </a:solidFill>
                <a:latin typeface="Book Antiqua" panose="02040602050305030304" pitchFamily="18" charset="0"/>
              </a:rPr>
              <a:t>ТОГБУ «Государственный архив социально-политической истории Тамбовской области»</a:t>
            </a:r>
            <a:endParaRPr lang="ru-RU" sz="1200" b="1" dirty="0">
              <a:solidFill>
                <a:srgbClr val="8064A2">
                  <a:lumMod val="75000"/>
                </a:srgbClr>
              </a:solidFill>
              <a:latin typeface="Book Antiqua" panose="0204060205030503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64008" y="2348879"/>
            <a:ext cx="504056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708024" y="2363281"/>
            <a:ext cx="72008" cy="70567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419992" y="2276871"/>
            <a:ext cx="792088" cy="792088"/>
          </a:xfrm>
          <a:prstGeom prst="ellipse">
            <a:avLst/>
          </a:prstGeom>
          <a:noFill/>
          <a:ln w="57150"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апля 11"/>
          <p:cNvSpPr/>
          <p:nvPr/>
        </p:nvSpPr>
        <p:spPr>
          <a:xfrm rot="11075510">
            <a:off x="7754988" y="2647943"/>
            <a:ext cx="290730" cy="377303"/>
          </a:xfrm>
          <a:prstGeom prst="teardrop">
            <a:avLst>
              <a:gd name="adj" fmla="val 107060"/>
            </a:avLst>
          </a:prstGeom>
          <a:noFill/>
          <a:ln w="571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42609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0" y="0"/>
            <a:ext cx="9144000" cy="1025525"/>
          </a:xfrm>
          <a:prstGeom prst="rect">
            <a:avLst/>
          </a:prstGeom>
          <a:solidFill>
            <a:srgbClr val="588824"/>
          </a:solidFill>
          <a:ln w="9525">
            <a:noFill/>
            <a:miter lim="800000"/>
            <a:headEnd/>
            <a:tailEnd/>
          </a:ln>
        </p:spPr>
        <p:txBody>
          <a:bodyPr tIns="144000">
            <a:normAutofit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</a:rPr>
              <a:t>VI </a:t>
            </a:r>
            <a:r>
              <a:rPr lang="ru-RU" sz="2800" b="1" dirty="0">
                <a:solidFill>
                  <a:schemeClr val="bg1"/>
                </a:solidFill>
              </a:rPr>
              <a:t>Фестиваль книги и чтения </a:t>
            </a:r>
            <a:r>
              <a:rPr lang="ru-RU" sz="2800" dirty="0">
                <a:solidFill>
                  <a:schemeClr val="bg1"/>
                </a:solidFill>
              </a:rPr>
              <a:t/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«Читаем вместе!»</a:t>
            </a:r>
            <a:endParaRPr lang="ru-RU" sz="2800" b="1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3857620" y="1571612"/>
          <a:ext cx="5034860" cy="4321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Содержимое 2"/>
          <p:cNvSpPr txBox="1">
            <a:spLocks/>
          </p:cNvSpPr>
          <p:nvPr/>
        </p:nvSpPr>
        <p:spPr bwMode="auto">
          <a:xfrm>
            <a:off x="0" y="1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4" name="Подзаголовок 6"/>
          <p:cNvSpPr txBox="1">
            <a:spLocks/>
          </p:cNvSpPr>
          <p:nvPr/>
        </p:nvSpPr>
        <p:spPr>
          <a:xfrm>
            <a:off x="0" y="594928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32040" y="1142984"/>
            <a:ext cx="280831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Социальная значимость</a:t>
            </a:r>
            <a:endParaRPr lang="ru-RU" dirty="0"/>
          </a:p>
        </p:txBody>
      </p:sp>
      <p:pic>
        <p:nvPicPr>
          <p:cNvPr id="1026" name="Picture 2" descr="C:\Users\Руслан\Desktop\Детская_книга_войны_reg_bi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1412776"/>
            <a:ext cx="2880320" cy="1897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Руслан\Desktop\Без названия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3501008"/>
            <a:ext cx="2904446" cy="2175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0" y="0"/>
            <a:ext cx="9144000" cy="1025525"/>
          </a:xfrm>
          <a:prstGeom prst="rect">
            <a:avLst/>
          </a:prstGeom>
          <a:solidFill>
            <a:srgbClr val="588824"/>
          </a:solidFill>
          <a:ln w="9525">
            <a:noFill/>
            <a:miter lim="800000"/>
            <a:headEnd/>
            <a:tailEnd/>
          </a:ln>
        </p:spPr>
        <p:txBody>
          <a:bodyPr tIns="144000">
            <a:normAutofit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</a:rPr>
              <a:t>VI </a:t>
            </a:r>
            <a:r>
              <a:rPr lang="ru-RU" sz="2800" b="1" dirty="0">
                <a:solidFill>
                  <a:schemeClr val="bg1"/>
                </a:solidFill>
              </a:rPr>
              <a:t>Фестиваль книги и чтения </a:t>
            </a:r>
            <a:r>
              <a:rPr lang="ru-RU" sz="2800" dirty="0">
                <a:solidFill>
                  <a:schemeClr val="bg1"/>
                </a:solidFill>
              </a:rPr>
              <a:t/>
            </a:r>
            <a:br>
              <a:rPr lang="ru-RU" sz="2800" dirty="0">
                <a:solidFill>
                  <a:schemeClr val="bg1"/>
                </a:solidFill>
              </a:rPr>
            </a:b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«Читаем вместе!»</a:t>
            </a:r>
            <a:endParaRPr lang="ru-RU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-1"/>
            <a:ext cx="9144000" cy="1025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475656" y="1628800"/>
            <a:ext cx="6120680" cy="401304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252000" tIns="72000" rIns="252000" bIns="7200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ru-RU" sz="1600" dirty="0" smtClean="0"/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Дети и подростки</a:t>
            </a:r>
          </a:p>
          <a:p>
            <a:pPr algn="ctr">
              <a:buFont typeface="Arial" pitchFamily="34" charset="0"/>
              <a:buChar char="•"/>
            </a:pPr>
            <a:endParaRPr lang="ru-RU" sz="1600" dirty="0" smtClean="0"/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Очевидцы событий </a:t>
            </a:r>
            <a:r>
              <a:rPr lang="ru-RU" sz="1600" dirty="0" smtClean="0"/>
              <a:t>Великой Отечественной войны </a:t>
            </a:r>
            <a:r>
              <a:rPr lang="ru-RU" sz="1600" dirty="0" smtClean="0"/>
              <a:t>и </a:t>
            </a:r>
          </a:p>
          <a:p>
            <a:pPr algn="ctr"/>
            <a:r>
              <a:rPr lang="ru-RU" sz="1600" dirty="0" smtClean="0"/>
              <a:t>их родственники</a:t>
            </a:r>
          </a:p>
          <a:p>
            <a:pPr algn="ctr">
              <a:buFont typeface="Arial" pitchFamily="34" charset="0"/>
              <a:buChar char="•"/>
            </a:pPr>
            <a:endParaRPr lang="ru-RU" sz="1600" dirty="0" smtClean="0"/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Молодежь и студенты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/>
          </a:p>
          <a:p>
            <a:pPr algn="ctr">
              <a:buFont typeface="Arial" pitchFamily="34" charset="0"/>
              <a:buChar char="•"/>
            </a:pPr>
            <a:r>
              <a:rPr lang="ru-RU" sz="1600" dirty="0" smtClean="0"/>
              <a:t>Ветераны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3347864" y="112474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ЦЕЛЕВЫЕ ГРУППЫ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1" name="Picture 3" descr="C:\Users\Руслан\Desktop\f5d721e13ea2a630aa8a4440971a00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2592288" cy="1949422"/>
          </a:xfrm>
          <a:prstGeom prst="rect">
            <a:avLst/>
          </a:prstGeom>
          <a:noFill/>
        </p:spPr>
      </p:pic>
      <p:pic>
        <p:nvPicPr>
          <p:cNvPr id="2052" name="Picture 4" descr="C:\Users\Руслан\Desktop\35nadpis8.jpg"/>
          <p:cNvPicPr>
            <a:picLocks noChangeAspect="1" noChangeArrowheads="1"/>
          </p:cNvPicPr>
          <p:nvPr/>
        </p:nvPicPr>
        <p:blipFill>
          <a:blip r:embed="rId3" cstate="print"/>
          <a:srcRect r="10448"/>
          <a:stretch>
            <a:fillRect/>
          </a:stretch>
        </p:blipFill>
        <p:spPr bwMode="auto">
          <a:xfrm>
            <a:off x="179512" y="3573016"/>
            <a:ext cx="2592288" cy="1944216"/>
          </a:xfrm>
          <a:prstGeom prst="rect">
            <a:avLst/>
          </a:prstGeom>
          <a:noFill/>
        </p:spPr>
      </p:pic>
      <p:pic>
        <p:nvPicPr>
          <p:cNvPr id="2053" name="Picture 5" descr="C:\Users\Руслан\Desktop\main.jpg"/>
          <p:cNvPicPr>
            <a:picLocks noChangeAspect="1" noChangeArrowheads="1"/>
          </p:cNvPicPr>
          <p:nvPr/>
        </p:nvPicPr>
        <p:blipFill>
          <a:blip r:embed="rId4" cstate="print"/>
          <a:srcRect l="6232" r="3768"/>
          <a:stretch>
            <a:fillRect/>
          </a:stretch>
        </p:blipFill>
        <p:spPr bwMode="auto">
          <a:xfrm>
            <a:off x="6372200" y="1268760"/>
            <a:ext cx="2592288" cy="1934616"/>
          </a:xfrm>
          <a:prstGeom prst="rect">
            <a:avLst/>
          </a:prstGeom>
          <a:noFill/>
        </p:spPr>
      </p:pic>
      <p:pic>
        <p:nvPicPr>
          <p:cNvPr id="2054" name="Picture 6" descr="C:\Users\Руслан\Desktop\111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3573016"/>
            <a:ext cx="2592288" cy="1944216"/>
          </a:xfrm>
          <a:prstGeom prst="rect">
            <a:avLst/>
          </a:prstGeom>
          <a:noFill/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Руслан\Dropbox\ОКБ-Патрина\нко\2019\патрина\Bezyimyannyiy-30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1296920"/>
            <a:ext cx="9144000" cy="4264160"/>
          </a:xfrm>
          <a:prstGeom prst="rect">
            <a:avLst/>
          </a:prstGeom>
          <a:noFill/>
        </p:spPr>
      </p:pic>
      <p:graphicFrame>
        <p:nvGraphicFramePr>
          <p:cNvPr id="24" name="Схема 23"/>
          <p:cNvGraphicFramePr/>
          <p:nvPr/>
        </p:nvGraphicFramePr>
        <p:xfrm>
          <a:off x="179512" y="1124744"/>
          <a:ext cx="8964488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9" name="Содержимое 2"/>
          <p:cNvSpPr txBox="1">
            <a:spLocks/>
          </p:cNvSpPr>
          <p:nvPr/>
        </p:nvSpPr>
        <p:spPr bwMode="auto">
          <a:xfrm>
            <a:off x="0" y="1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n-US" dirty="0">
                <a:latin typeface="Book Antiqua" panose="02040602050305030304" pitchFamily="18" charset="0"/>
              </a:rPr>
              <a:t>X </a:t>
            </a:r>
            <a:r>
              <a:rPr lang="ru-RU" dirty="0" smtClean="0">
                <a:latin typeface="Book Antiqua" panose="02040602050305030304" pitchFamily="18" charset="0"/>
              </a:rPr>
              <a:t>Семейный</a:t>
            </a:r>
            <a:r>
              <a:rPr lang="en-US" dirty="0" smtClean="0">
                <a:latin typeface="Book Antiqua" panose="02040602050305030304" pitchFamily="18" charset="0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фестиваль книги и чтения </a:t>
            </a:r>
            <a:br>
              <a:rPr lang="ru-RU" dirty="0">
                <a:latin typeface="Book Antiqua" panose="02040602050305030304" pitchFamily="18" charset="0"/>
              </a:rPr>
            </a:br>
            <a:r>
              <a:rPr lang="ru-RU" dirty="0">
                <a:latin typeface="Book Antiqua" panose="02040602050305030304" pitchFamily="18" charset="0"/>
              </a:rPr>
              <a:t>«Читаем вместе!»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0"/>
            <a:ext cx="2530920" cy="2808312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27" name="Подзаголовок 6"/>
          <p:cNvSpPr txBox="1">
            <a:spLocks/>
          </p:cNvSpPr>
          <p:nvPr/>
        </p:nvSpPr>
        <p:spPr>
          <a:xfrm>
            <a:off x="0" y="594928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4355976" y="3140968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3707904" y="3212976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995936" y="400506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4932040" y="342900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4788024" y="3861048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5292080" y="4293096"/>
            <a:ext cx="102096" cy="10209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5076056" y="292494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4948808" y="3229744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4860032" y="450912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4716016" y="2708920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4355976" y="4221088"/>
            <a:ext cx="72008" cy="7200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4355976" y="3645024"/>
            <a:ext cx="135632" cy="152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2925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0" y="1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44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  <p:graphicFrame>
        <p:nvGraphicFramePr>
          <p:cNvPr id="45" name="Таблица 44"/>
          <p:cNvGraphicFramePr>
            <a:graphicFrameLocks noGrp="1"/>
          </p:cNvGraphicFramePr>
          <p:nvPr/>
        </p:nvGraphicFramePr>
        <p:xfrm>
          <a:off x="179512" y="1484784"/>
          <a:ext cx="8784976" cy="4422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56784"/>
                <a:gridCol w="1728192"/>
              </a:tblGrid>
              <a:tr h="364728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920000"/>
                          </a:solidFill>
                        </a:rPr>
                        <a:t>Мероприятие</a:t>
                      </a:r>
                      <a:endParaRPr lang="ru-RU" sz="1300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920000"/>
                          </a:solidFill>
                        </a:rPr>
                        <a:t>Срок проведения</a:t>
                      </a:r>
                      <a:endParaRPr lang="ru-RU" sz="1300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3647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Урок памяти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 «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Шаг 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ВПЕРЕД  </a:t>
                      </a:r>
                      <a:r>
                        <a:rPr lang="ru-RU" sz="1400" dirty="0" smtClean="0">
                          <a:solidFill>
                            <a:srgbClr val="920000"/>
                          </a:solidFill>
                          <a:latin typeface="Times New Roman"/>
                          <a:ea typeface="Times New Roman"/>
                        </a:rPr>
                        <a:t>–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шаг к ПОБЕДЕ!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»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541125">
                <a:tc>
                  <a:txBody>
                    <a:bodyPr/>
                    <a:lstStyle/>
                    <a:p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Организация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 книжной выставки  «Забвению не подлежит»  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 smtClean="0">
                        <a:solidFill>
                          <a:srgbClr val="920000"/>
                        </a:solidFill>
                      </a:endParaRPr>
                    </a:p>
                    <a:p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3647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Урок памяти «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В суровый год мы сами стали строже: быт населения Тамбова в годы войны</a:t>
                      </a: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»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364728">
                <a:tc>
                  <a:txBody>
                    <a:bodyPr/>
                    <a:lstStyle/>
                    <a:p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Урок памяти «Тот герой, кто за родину стоит горой. Дети на фронте и в тылу»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541125">
                <a:tc>
                  <a:txBody>
                    <a:bodyPr/>
                    <a:lstStyle/>
                    <a:p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Лекция «За свою страну стой крепко в бою. </a:t>
                      </a:r>
                      <a:r>
                        <a:rPr lang="ru-RU" sz="1300" b="1" i="1" kern="1200" dirty="0" err="1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Тамбовчане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фронтах</a:t>
                      </a:r>
                      <a:r>
                        <a:rPr lang="ru-RU" sz="1300" b="1" i="1" kern="1200" baseline="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300" b="1" i="1" kern="1200" baseline="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Великой Отечественной войны».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III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541125">
                <a:tc>
                  <a:txBody>
                    <a:bodyPr/>
                    <a:lstStyle/>
                    <a:p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Лекция «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Сражайся смело за родное дело</a:t>
                      </a: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». Герои Великой Отечественной войны из Тамбовской области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III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364728">
                <a:tc>
                  <a:txBody>
                    <a:bodyPr/>
                    <a:lstStyle/>
                    <a:p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Лекция «</a:t>
                      </a:r>
                      <a:r>
                        <a:rPr lang="ru-RU" sz="1300" b="1" i="1" kern="1200" dirty="0" smtClean="0">
                          <a:solidFill>
                            <a:srgbClr val="920000"/>
                          </a:solidFill>
                          <a:latin typeface="+mn-lt"/>
                          <a:ea typeface="+mn-ea"/>
                          <a:cs typeface="+mn-cs"/>
                        </a:rPr>
                        <a:t>Сельское хозяйство Тамбовской области в годы Великой Отечественной войны</a:t>
                      </a: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»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V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3647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Краеведческие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 чтения «Детство, опаленное войной»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b="1" i="1" dirty="0" smtClean="0">
                          <a:solidFill>
                            <a:srgbClr val="920000"/>
                          </a:solidFill>
                        </a:rPr>
                        <a:t>IV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 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квартал </a:t>
                      </a:r>
                      <a:r>
                        <a:rPr lang="en-US" sz="1300" b="1" i="1" baseline="0" dirty="0" smtClean="0">
                          <a:solidFill>
                            <a:srgbClr val="920000"/>
                          </a:solidFill>
                        </a:rPr>
                        <a:t>2021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  <a:tr h="3647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Запись</a:t>
                      </a:r>
                      <a:r>
                        <a:rPr lang="ru-RU" sz="1300" b="1" i="1" baseline="0" dirty="0" smtClean="0">
                          <a:solidFill>
                            <a:srgbClr val="920000"/>
                          </a:solidFill>
                        </a:rPr>
                        <a:t> воспоминаний участников  </a:t>
                      </a: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Великой Отечественной войны из Тамбовской области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В </a:t>
                      </a: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течение </a:t>
                      </a:r>
                      <a:r>
                        <a:rPr lang="ru-RU" sz="1300" b="1" i="1" dirty="0" smtClean="0">
                          <a:solidFill>
                            <a:srgbClr val="920000"/>
                          </a:solidFill>
                        </a:rPr>
                        <a:t>всего года</a:t>
                      </a:r>
                      <a:endParaRPr lang="ru-RU" sz="1300" b="1" i="1" dirty="0">
                        <a:solidFill>
                          <a:srgbClr val="92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6" name="Прямоугольник 45"/>
          <p:cNvSpPr/>
          <p:nvPr/>
        </p:nvSpPr>
        <p:spPr>
          <a:xfrm>
            <a:off x="0" y="1196752"/>
            <a:ext cx="43559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691005" lvl="0" algn="ctr">
              <a:spcAft>
                <a:spcPts val="1000"/>
              </a:spcAft>
            </a:pPr>
            <a:r>
              <a:rPr lang="ru-RU" sz="1400" b="1" dirty="0" smtClean="0">
                <a:solidFill>
                  <a:srgbClr val="920000"/>
                </a:solidFill>
                <a:latin typeface="Times New Roman"/>
                <a:ea typeface="Times New Roman"/>
                <a:cs typeface="Times New Roman"/>
              </a:rPr>
              <a:t>ПЛАН МЕРОПРИЯТИЙ</a:t>
            </a:r>
            <a:endParaRPr lang="ru-RU" sz="1400" dirty="0" smtClean="0">
              <a:solidFill>
                <a:srgbClr val="920000"/>
              </a:solidFill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6093296"/>
            <a:ext cx="9144000" cy="7647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Book Antiqua" panose="02040602050305030304" pitchFamily="18" charset="0"/>
              </a:rPr>
              <a:t>10-12, 28 октября 2016 года</a:t>
            </a:r>
          </a:p>
        </p:txBody>
      </p:sp>
      <p:sp>
        <p:nvSpPr>
          <p:cNvPr id="17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n-US" dirty="0">
                <a:latin typeface="Book Antiqua" panose="02040602050305030304" pitchFamily="18" charset="0"/>
              </a:rPr>
              <a:t>X </a:t>
            </a:r>
            <a:r>
              <a:rPr lang="ru-RU" dirty="0" smtClean="0">
                <a:latin typeface="Book Antiqua" panose="02040602050305030304" pitchFamily="18" charset="0"/>
              </a:rPr>
              <a:t>Семейный</a:t>
            </a:r>
            <a:r>
              <a:rPr lang="en-US" dirty="0" smtClean="0">
                <a:latin typeface="Book Antiqua" panose="02040602050305030304" pitchFamily="18" charset="0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фестиваль книги и чтения </a:t>
            </a:r>
            <a:br>
              <a:rPr lang="ru-RU" dirty="0">
                <a:latin typeface="Book Antiqua" panose="02040602050305030304" pitchFamily="18" charset="0"/>
              </a:rPr>
            </a:br>
            <a:r>
              <a:rPr lang="ru-RU" dirty="0">
                <a:latin typeface="Book Antiqua" panose="02040602050305030304" pitchFamily="18" charset="0"/>
              </a:rPr>
              <a:t>«Читаем вместе!»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95536" y="2132856"/>
            <a:ext cx="8280920" cy="29370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3" name="Подзаголовок 6"/>
          <p:cNvSpPr txBox="1">
            <a:spLocks/>
          </p:cNvSpPr>
          <p:nvPr/>
        </p:nvSpPr>
        <p:spPr>
          <a:xfrm>
            <a:off x="0" y="594928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67263" y="1556792"/>
            <a:ext cx="504056" cy="4571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011279" y="1571194"/>
            <a:ext cx="72008" cy="70567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23247" y="1484784"/>
            <a:ext cx="792088" cy="792088"/>
          </a:xfrm>
          <a:prstGeom prst="ellipse">
            <a:avLst/>
          </a:prstGeom>
          <a:noFill/>
          <a:ln w="57150"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Капля 19"/>
          <p:cNvSpPr/>
          <p:nvPr/>
        </p:nvSpPr>
        <p:spPr>
          <a:xfrm rot="11075510">
            <a:off x="1058243" y="1855856"/>
            <a:ext cx="290730" cy="377303"/>
          </a:xfrm>
          <a:prstGeom prst="teardrop">
            <a:avLst>
              <a:gd name="adj" fmla="val 107060"/>
            </a:avLst>
          </a:prstGeom>
          <a:noFill/>
          <a:ln w="571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979712" y="1484784"/>
            <a:ext cx="7164288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940A2B"/>
                </a:solidFill>
              </a:rPr>
              <a:t>КЛЮЧЕВАЯ ЗАДАЧА  ДАЛЬНЕЙШЕЙ РЕАЛИЗАЦИИ ПРОЕКТА -  СБОР ВОСПОМИНАНИЙ ДЕТЕЙ ВОЙНЫ.  </a:t>
            </a:r>
            <a:endParaRPr lang="ru-RU" dirty="0">
              <a:solidFill>
                <a:srgbClr val="940A2B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2348880"/>
            <a:ext cx="874846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rgbClr val="C00000"/>
                </a:solidFill>
              </a:rPr>
              <a:t>Свидетели трагических событий российской истории уходят в силу преклонного возраста, большинство из них не оставляют свидетельств, поэтому фиксация их воспоминаний – крайне важная и актуальная задача. Запись подобных интервью позволит сохранить важнейшие страницы семейной истории и увидеть ее в контексте истории страны.</a:t>
            </a:r>
            <a:endParaRPr lang="ru-RU" sz="1100" b="1" dirty="0">
              <a:solidFill>
                <a:srgbClr val="C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27584" y="3068960"/>
            <a:ext cx="7776864" cy="830997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r>
              <a:rPr lang="ru-RU" sz="1600" i="1" dirty="0" smtClean="0"/>
              <a:t>Для создания обширной базы воспоминаний по всем районам нашего края и России, где живут тамбовские очевидцы войны, разработан специальный </a:t>
            </a:r>
            <a:r>
              <a:rPr lang="ru-RU" sz="1600" i="1" dirty="0" err="1" smtClean="0"/>
              <a:t>опросник</a:t>
            </a:r>
            <a:r>
              <a:rPr lang="ru-RU" sz="1600" i="1" dirty="0" smtClean="0"/>
              <a:t>. </a:t>
            </a:r>
            <a:endParaRPr lang="ru-RU" sz="1600" i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59024" y="4221088"/>
            <a:ext cx="8784976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i="1" dirty="0" smtClean="0"/>
              <a:t>Сотрудники АНО «ТБО» будут записывать интервью очевидцев, членов их семей, сохранивших память о военном </a:t>
            </a:r>
            <a:r>
              <a:rPr lang="ru-RU" sz="1050" i="1" dirty="0" smtClean="0"/>
              <a:t>детстве </a:t>
            </a:r>
            <a:r>
              <a:rPr lang="ru-RU" sz="1050" i="1" dirty="0" smtClean="0"/>
              <a:t>через </a:t>
            </a:r>
            <a:r>
              <a:rPr lang="ru-RU" sz="1050" i="1" dirty="0" smtClean="0"/>
              <a:t>воспоминания, документы</a:t>
            </a:r>
            <a:r>
              <a:rPr lang="ru-RU" sz="1050" i="1" dirty="0" smtClean="0"/>
              <a:t>, вещи, семейные воспоминания и архивные материалы.</a:t>
            </a:r>
          </a:p>
          <a:p>
            <a:endParaRPr lang="ru-RU" sz="1050" dirty="0" smtClean="0"/>
          </a:p>
          <a:p>
            <a:endParaRPr lang="ru-RU" sz="1050" dirty="0" smtClean="0"/>
          </a:p>
          <a:p>
            <a:endParaRPr lang="ru-RU" sz="1050" dirty="0" smtClean="0">
              <a:solidFill>
                <a:srgbClr val="C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51520" y="5157192"/>
            <a:ext cx="8208912" cy="7386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400" b="1" dirty="0" smtClean="0">
                <a:solidFill>
                  <a:srgbClr val="C00000"/>
                </a:solidFill>
              </a:rPr>
              <a:t>Каждая история  – рассказ свидетеля о своей судьбе или судьбе близких, в которой были тяготы и лишения. Каждый </a:t>
            </a:r>
            <a:r>
              <a:rPr lang="ru-RU" sz="1400" b="1" dirty="0" smtClean="0">
                <a:solidFill>
                  <a:srgbClr val="C00000"/>
                </a:solidFill>
              </a:rPr>
              <a:t>сюжет – </a:t>
            </a:r>
            <a:r>
              <a:rPr lang="ru-RU" sz="1400" b="1" dirty="0" smtClean="0">
                <a:solidFill>
                  <a:srgbClr val="C00000"/>
                </a:solidFill>
              </a:rPr>
              <a:t>это и индивидуальная история, возможно, рассказанная первый раз в жизни.</a:t>
            </a:r>
            <a:endParaRPr lang="ru-RU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6093296"/>
            <a:ext cx="9144000" cy="7647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Book Antiqua" panose="02040602050305030304" pitchFamily="18" charset="0"/>
              </a:rPr>
              <a:t>10-12, 28 октября 2016 года</a:t>
            </a:r>
          </a:p>
        </p:txBody>
      </p:sp>
      <p:sp>
        <p:nvSpPr>
          <p:cNvPr id="17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n-US" dirty="0">
                <a:latin typeface="Book Antiqua" panose="02040602050305030304" pitchFamily="18" charset="0"/>
              </a:rPr>
              <a:t>X </a:t>
            </a:r>
            <a:r>
              <a:rPr lang="ru-RU" dirty="0" smtClean="0">
                <a:latin typeface="Book Antiqua" panose="02040602050305030304" pitchFamily="18" charset="0"/>
              </a:rPr>
              <a:t>Семейный</a:t>
            </a:r>
            <a:r>
              <a:rPr lang="en-US" dirty="0" smtClean="0">
                <a:latin typeface="Book Antiqua" panose="02040602050305030304" pitchFamily="18" charset="0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фестиваль книги и чтения </a:t>
            </a:r>
            <a:br>
              <a:rPr lang="ru-RU" dirty="0">
                <a:latin typeface="Book Antiqua" panose="02040602050305030304" pitchFamily="18" charset="0"/>
              </a:rPr>
            </a:br>
            <a:r>
              <a:rPr lang="ru-RU" dirty="0">
                <a:latin typeface="Book Antiqua" panose="02040602050305030304" pitchFamily="18" charset="0"/>
              </a:rPr>
              <a:t>«Читаем вместе!»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95536" y="2132856"/>
            <a:ext cx="8280920" cy="29370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3" name="Подзаголовок 6"/>
          <p:cNvSpPr txBox="1">
            <a:spLocks/>
          </p:cNvSpPr>
          <p:nvPr/>
        </p:nvSpPr>
        <p:spPr>
          <a:xfrm>
            <a:off x="0" y="594928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556792"/>
            <a:ext cx="10441160" cy="4447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1691005" algn="just">
              <a:spcAft>
                <a:spcPts val="0"/>
              </a:spcAft>
            </a:pPr>
            <a:r>
              <a:rPr lang="ru-RU" sz="1100" b="1" i="1" dirty="0" smtClean="0">
                <a:solidFill>
                  <a:srgbClr val="920000"/>
                </a:solidFill>
                <a:latin typeface="Times New Roman"/>
                <a:ea typeface="Times New Roman"/>
              </a:rPr>
              <a:t>Общие сведения (как довоенная экспозиция, как первый развернутый вопрос)</a:t>
            </a:r>
            <a:endParaRPr lang="ru-RU" sz="1100" dirty="0" smtClean="0">
              <a:solidFill>
                <a:srgbClr val="920000"/>
              </a:solidFill>
              <a:latin typeface="Times New Roman"/>
              <a:ea typeface="Times New Roman"/>
            </a:endParaRP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ФИО – для женщин девичья фамилия и в замужестве.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Дата рождения (год, месяц, число) и место рождения (населенный пункт, район, область).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Место жительство к началу войны – населенный пункт, район, область.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Состав семьи:  отец – фамилия имя отчество, год и место рождения, род занятий, участие в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Первой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мировой войне,  Гражданской войне, коллективизации, служба в армии;  мать – фамилия (девичья) имя отчество, год и место рождения, род занятий, год замужества (с указанием повторных браков родителей);  братья и сестры – годы рождения;  другие члены семьи, жившие вместе – дедушки, бабушки, племянники, приемные дети и т.п.;  довоенные переезды семьи.</a:t>
            </a:r>
          </a:p>
          <a:p>
            <a:pPr marR="1691005" algn="just">
              <a:spcAft>
                <a:spcPts val="0"/>
              </a:spcAf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 </a:t>
            </a:r>
          </a:p>
          <a:p>
            <a:pPr marR="1691005" algn="just">
              <a:spcAft>
                <a:spcPts val="0"/>
              </a:spcAft>
            </a:pPr>
            <a:r>
              <a:rPr lang="ru-RU" sz="1100" b="1" i="1" dirty="0" smtClean="0">
                <a:solidFill>
                  <a:srgbClr val="920000"/>
                </a:solidFill>
                <a:latin typeface="Times New Roman"/>
                <a:ea typeface="Times New Roman"/>
              </a:rPr>
              <a:t>Восприятие  войны</a:t>
            </a:r>
            <a:endParaRPr lang="ru-RU" sz="1100" dirty="0" smtClean="0">
              <a:solidFill>
                <a:srgbClr val="920000"/>
              </a:solidFill>
              <a:latin typeface="Times New Roman"/>
              <a:ea typeface="Times New Roman"/>
            </a:endParaRP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Как вы узнали о начале войны? Где застала вас эта новость?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Жизнь накануне войны – материальное положение, учеба, развлечения, настроение? Что-то предвещало приближающуюся беду?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Какое участие в войне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–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на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фронте и в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тылу  –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принимали другие члены семьи? Как воспринималась утрата близких на фронте?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Как часто приходили известия с фронта? О чем писали с фронта и на фронт?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Расскажите о бытовых трудностях (работа, быт, питание, состояние здоровья, возможность учиться и т.п.)? Как Вы их преодолевали? 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Что входило в ваши каждодневные обязанности? Какая минута, день, событие были самыми трудными, тяжелыми, опасными? 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Как учились в школе (желание, возможности, трудности, предметы, учителя…)?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Какие настроения были в тылу (свидетельства советского, патриотического и «не советского» поведения людей из разных возрастных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групп: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герои, труженики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– с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одной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стороны,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и дезертиры, членовредители, «шкурники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» – 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с другой)? 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Отношение к местной и центральной власти, к И. Сталину? Как воспринимался враг? 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Отношение к пленным солдатам из армий противника, делались ли различия между военнопленными разных стран? 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Как воспринимали то, что враг подошел вплотную к территории нашей области? Знаки этой близости (бомбежки, проходящие войска)?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Победа! Май 1945! – Ваши тогдашние чувства, чувства членов Вашей семьи? </a:t>
            </a: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Ваша жизнь в первые годы после войны (работа, учеба, быт, создание семьи, рождение и воспитание детей</a:t>
            </a: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?) </a:t>
            </a:r>
            <a:endParaRPr lang="ru-RU" sz="1100" dirty="0" smtClean="0">
              <a:solidFill>
                <a:srgbClr val="920000"/>
              </a:solidFill>
              <a:latin typeface="Times New Roman"/>
              <a:ea typeface="Times New Roman"/>
            </a:endParaRPr>
          </a:p>
          <a:p>
            <a:pPr marL="342900" marR="1691005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100" dirty="0" smtClean="0">
                <a:solidFill>
                  <a:srgbClr val="920000"/>
                </a:solidFill>
                <a:latin typeface="Times New Roman"/>
                <a:ea typeface="Times New Roman"/>
              </a:rPr>
              <a:t>Что Вам еще хочется рассказать, добавить ко всему сказанному?</a:t>
            </a:r>
            <a:r>
              <a:rPr lang="ru-RU" sz="800" dirty="0" smtClean="0">
                <a:solidFill>
                  <a:srgbClr val="92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800" dirty="0">
              <a:solidFill>
                <a:srgbClr val="92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0" y="1196752"/>
            <a:ext cx="43559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691005" lvl="0" algn="ctr">
              <a:spcAft>
                <a:spcPts val="1000"/>
              </a:spcAft>
            </a:pPr>
            <a:r>
              <a:rPr lang="ru-RU" sz="1400" b="1" dirty="0" smtClean="0">
                <a:solidFill>
                  <a:srgbClr val="920000"/>
                </a:solidFill>
                <a:latin typeface="Times New Roman"/>
                <a:ea typeface="Times New Roman"/>
                <a:cs typeface="Times New Roman"/>
              </a:rPr>
              <a:t>ПРОГРАММА  ОПРОСА</a:t>
            </a:r>
            <a:endParaRPr lang="ru-RU" sz="1400" dirty="0" smtClean="0">
              <a:solidFill>
                <a:srgbClr val="920000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Руслан\Desktop\i4lcrqO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5004048" cy="4857348"/>
          </a:xfrm>
          <a:prstGeom prst="rect">
            <a:avLst/>
          </a:prstGeom>
          <a:noFill/>
        </p:spPr>
      </p:pic>
      <p:sp>
        <p:nvSpPr>
          <p:cNvPr id="7" name="Подзаголовок 6"/>
          <p:cNvSpPr txBox="1">
            <a:spLocks/>
          </p:cNvSpPr>
          <p:nvPr/>
        </p:nvSpPr>
        <p:spPr>
          <a:xfrm>
            <a:off x="0" y="6093296"/>
            <a:ext cx="9144000" cy="7647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latin typeface="Book Antiqua" panose="02040602050305030304" pitchFamily="18" charset="0"/>
              </a:rPr>
              <a:t>10-12, 28 октября 2016 года</a:t>
            </a:r>
          </a:p>
        </p:txBody>
      </p:sp>
      <p:sp>
        <p:nvSpPr>
          <p:cNvPr id="17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n-US" dirty="0">
                <a:latin typeface="Book Antiqua" panose="02040602050305030304" pitchFamily="18" charset="0"/>
              </a:rPr>
              <a:t>X </a:t>
            </a:r>
            <a:r>
              <a:rPr lang="ru-RU" dirty="0" smtClean="0">
                <a:latin typeface="Book Antiqua" panose="02040602050305030304" pitchFamily="18" charset="0"/>
              </a:rPr>
              <a:t>Семейный</a:t>
            </a:r>
            <a:r>
              <a:rPr lang="en-US" dirty="0" smtClean="0">
                <a:latin typeface="Book Antiqua" panose="02040602050305030304" pitchFamily="18" charset="0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фестиваль книги и чтения </a:t>
            </a:r>
            <a:br>
              <a:rPr lang="ru-RU" dirty="0">
                <a:latin typeface="Book Antiqua" panose="02040602050305030304" pitchFamily="18" charset="0"/>
              </a:rPr>
            </a:br>
            <a:r>
              <a:rPr lang="ru-RU" dirty="0">
                <a:latin typeface="Book Antiqua" panose="02040602050305030304" pitchFamily="18" charset="0"/>
              </a:rPr>
              <a:t>«Читаем вместе!»</a:t>
            </a: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0" y="0"/>
            <a:ext cx="9144000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dirty="0" smtClean="0">
                <a:latin typeface="Book Antiqua" panose="02040602050305030304" pitchFamily="18" charset="0"/>
              </a:rPr>
              <a:t>АНО </a:t>
            </a:r>
            <a:r>
              <a:rPr lang="ru-RU" dirty="0" smtClean="0">
                <a:latin typeface="Book Antiqua" panose="02040602050305030304" pitchFamily="18" charset="0"/>
              </a:rPr>
              <a:t>«ТАМБОВСКОЕ </a:t>
            </a:r>
            <a:r>
              <a:rPr lang="ru-RU" dirty="0" smtClean="0">
                <a:latin typeface="Book Antiqua" panose="02040602050305030304" pitchFamily="18" charset="0"/>
              </a:rPr>
              <a:t>БИБЛИОТЕЧНОЕ </a:t>
            </a:r>
            <a:r>
              <a:rPr lang="ru-RU" dirty="0" smtClean="0">
                <a:latin typeface="Book Antiqua" panose="02040602050305030304" pitchFamily="18" charset="0"/>
              </a:rPr>
              <a:t>ОБЩЕСТВО»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3" name="Подзаголовок 6"/>
          <p:cNvSpPr txBox="1">
            <a:spLocks/>
          </p:cNvSpPr>
          <p:nvPr/>
        </p:nvSpPr>
        <p:spPr>
          <a:xfrm>
            <a:off x="0" y="5949280"/>
            <a:ext cx="9144000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Book Antiqua" panose="02040602050305030304" pitchFamily="18" charset="0"/>
              </a:rPr>
              <a:t>Заявка на конкурс Фонда президентских грантов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5936" y="1196752"/>
            <a:ext cx="5148064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Результаты проекта</a:t>
            </a:r>
            <a:endParaRPr lang="ru-RU" sz="2800" dirty="0"/>
          </a:p>
        </p:txBody>
      </p:sp>
      <p:graphicFrame>
        <p:nvGraphicFramePr>
          <p:cNvPr id="28" name="Схема 27"/>
          <p:cNvGraphicFramePr/>
          <p:nvPr/>
        </p:nvGraphicFramePr>
        <p:xfrm>
          <a:off x="899592" y="1772816"/>
          <a:ext cx="82444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Заявка на конкурс Фонда президентских грантов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  <p:sp>
        <p:nvSpPr>
          <p:cNvPr id="19" name="Подзаголовок 6"/>
          <p:cNvSpPr txBox="1">
            <a:spLocks/>
          </p:cNvSpPr>
          <p:nvPr/>
        </p:nvSpPr>
        <p:spPr>
          <a:xfrm>
            <a:off x="0" y="0"/>
            <a:ext cx="9172835" cy="90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АНО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«ТАМБОВСКОЕ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БИБЛИОТЕЧНОЕ </a:t>
            </a: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  <a:ea typeface="+mj-ea"/>
                <a:cs typeface="+mj-cs"/>
              </a:rPr>
              <a:t>ОБЩЕСТВО»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  <a:ea typeface="+mj-ea"/>
              <a:cs typeface="+mj-cs"/>
            </a:endParaRPr>
          </a:p>
        </p:txBody>
      </p:sp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306896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392005, г Тамбов, </a:t>
            </a:r>
          </a:p>
          <a:p>
            <a:pPr algn="ctr">
              <a:defRPr/>
            </a:pPr>
            <a:r>
              <a:rPr lang="ru-RU" sz="2800" b="1" kern="10" spc="50" dirty="0" err="1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ул</a:t>
            </a:r>
            <a:r>
              <a:rPr lang="ru-RU" sz="28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Астраханская, д. 1/18, кв. 9</a:t>
            </a:r>
            <a:endParaRPr lang="ru-RU" sz="2800" b="1" kern="10" spc="50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1556792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Контакты:</a:t>
            </a:r>
            <a:endParaRPr lang="ru-RU" sz="5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436510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tambovnko@gmail.com</a:t>
            </a:r>
            <a:endParaRPr lang="ru-RU" sz="3200" b="1" kern="10" spc="50" dirty="0" smtClean="0">
              <a:ln w="11430"/>
              <a:solidFill>
                <a:srgbClr val="8064A2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0" y="5949280"/>
            <a:ext cx="9144000" cy="908720"/>
          </a:xfrm>
          <a:prstGeom prst="rect">
            <a:avLst/>
          </a:prstGeom>
          <a:ln w="9525" cap="flat" cmpd="sng" algn="ctr">
            <a:solidFill>
              <a:schemeClr val="accent2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Book Antiqua" panose="02040602050305030304" pitchFamily="18" charset="0"/>
                <a:ea typeface="+mj-ea"/>
                <a:cs typeface="+mj-cs"/>
              </a:rPr>
              <a:t>Концепция развития проекта </a:t>
            </a:r>
            <a:br>
              <a:rPr kumimoji="0" lang="ru-RU" sz="2400" b="1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Book Antiqua" panose="02040602050305030304" pitchFamily="18" charset="0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Book Antiqua" panose="02040602050305030304" pitchFamily="18" charset="0"/>
                <a:ea typeface="+mj-ea"/>
                <a:cs typeface="+mj-cs"/>
              </a:rPr>
              <a:t>«Детство, опаленное войной»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262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праведливость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6980</TotalTime>
  <Words>1520</Words>
  <Application>Microsoft Office PowerPoint</Application>
  <PresentationFormat>Экран (4:3)</PresentationFormat>
  <Paragraphs>159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Концепция развития проекта  «Детство, опаленное войной»</vt:lpstr>
      <vt:lpstr>Слайд 10</vt:lpstr>
      <vt:lpstr>Слайд 11</vt:lpstr>
      <vt:lpstr>Концепция развития проекта  «Детство, опаленное войной»</vt:lpstr>
      <vt:lpstr>Заявка на конкурс Фонда президентских грантов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Патрина</cp:lastModifiedBy>
  <cp:revision>494</cp:revision>
  <dcterms:modified xsi:type="dcterms:W3CDTF">2021-02-08T14:50:00Z</dcterms:modified>
</cp:coreProperties>
</file>